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notesMasterIdLst>
    <p:notesMasterId r:id="rId37"/>
  </p:notesMasterIdLst>
  <p:sldIdLst>
    <p:sldId id="256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60" r:id="rId10"/>
    <p:sldId id="300" r:id="rId11"/>
    <p:sldId id="301" r:id="rId12"/>
    <p:sldId id="286" r:id="rId13"/>
    <p:sldId id="272" r:id="rId14"/>
    <p:sldId id="287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273" r:id="rId27"/>
    <p:sldId id="274" r:id="rId28"/>
    <p:sldId id="269" r:id="rId29"/>
    <p:sldId id="276" r:id="rId30"/>
    <p:sldId id="302" r:id="rId31"/>
    <p:sldId id="303" r:id="rId32"/>
    <p:sldId id="277" r:id="rId33"/>
    <p:sldId id="278" r:id="rId34"/>
    <p:sldId id="279" r:id="rId35"/>
    <p:sldId id="26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13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73F33-C59F-4217-9343-D20879F12129}" type="doc">
      <dgm:prSet loTypeId="urn:microsoft.com/office/officeart/2005/8/layout/radial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81547E3-21A3-451A-AD07-DDEBAA19A178}">
      <dgm:prSet phldrT="[Text]"/>
      <dgm:spPr/>
      <dgm:t>
        <a:bodyPr/>
        <a:lstStyle/>
        <a:p>
          <a:r>
            <a:rPr lang="en-US" dirty="0"/>
            <a:t>AI</a:t>
          </a:r>
        </a:p>
      </dgm:t>
    </dgm:pt>
    <dgm:pt modelId="{1A36D6E8-99E8-43F5-816B-3388367438B8}" type="parTrans" cxnId="{66C241C8-C7A4-405F-85DF-313C59B54BDD}">
      <dgm:prSet/>
      <dgm:spPr/>
      <dgm:t>
        <a:bodyPr/>
        <a:lstStyle/>
        <a:p>
          <a:endParaRPr lang="en-US"/>
        </a:p>
      </dgm:t>
    </dgm:pt>
    <dgm:pt modelId="{65831F7B-0EC9-44B6-A420-AA0CE1EC7E8A}" type="sibTrans" cxnId="{66C241C8-C7A4-405F-85DF-313C59B54BDD}">
      <dgm:prSet/>
      <dgm:spPr/>
      <dgm:t>
        <a:bodyPr/>
        <a:lstStyle/>
        <a:p>
          <a:endParaRPr lang="en-US"/>
        </a:p>
      </dgm:t>
    </dgm:pt>
    <dgm:pt modelId="{FA1BCE79-7220-418E-A60C-C0B1E2AFAE19}">
      <dgm:prSet phldrT="[Text]"/>
      <dgm:spPr/>
      <dgm:t>
        <a:bodyPr/>
        <a:lstStyle/>
        <a:p>
          <a:r>
            <a:rPr lang="en-US" dirty="0"/>
            <a:t>Machine Learning</a:t>
          </a:r>
        </a:p>
      </dgm:t>
    </dgm:pt>
    <dgm:pt modelId="{570D782F-DF97-4685-8E6A-84DAEBD91A07}" type="parTrans" cxnId="{1875241B-9950-4D87-944D-4C1D5BCB96DD}">
      <dgm:prSet/>
      <dgm:spPr/>
      <dgm:t>
        <a:bodyPr/>
        <a:lstStyle/>
        <a:p>
          <a:endParaRPr lang="en-US"/>
        </a:p>
      </dgm:t>
    </dgm:pt>
    <dgm:pt modelId="{ABCD1283-63CB-4DA7-9B0E-B0D86C688ADF}" type="sibTrans" cxnId="{1875241B-9950-4D87-944D-4C1D5BCB96DD}">
      <dgm:prSet/>
      <dgm:spPr/>
      <dgm:t>
        <a:bodyPr/>
        <a:lstStyle/>
        <a:p>
          <a:endParaRPr lang="en-US"/>
        </a:p>
      </dgm:t>
    </dgm:pt>
    <dgm:pt modelId="{6FDAD8B8-EEF9-4E26-B321-DDF5B301EC5A}">
      <dgm:prSet phldrT="[Text]"/>
      <dgm:spPr/>
      <dgm:t>
        <a:bodyPr/>
        <a:lstStyle/>
        <a:p>
          <a:r>
            <a:rPr lang="en-US" dirty="0"/>
            <a:t>Expert Systems</a:t>
          </a:r>
        </a:p>
      </dgm:t>
    </dgm:pt>
    <dgm:pt modelId="{9CF428F5-97F1-4FE1-918A-5643769A3DCF}" type="parTrans" cxnId="{C3AA5469-8438-4602-9BC7-69E294C3CA2B}">
      <dgm:prSet/>
      <dgm:spPr/>
      <dgm:t>
        <a:bodyPr/>
        <a:lstStyle/>
        <a:p>
          <a:endParaRPr lang="en-US"/>
        </a:p>
      </dgm:t>
    </dgm:pt>
    <dgm:pt modelId="{4D9FB64C-C1EA-4D72-9501-4EADF475EAF4}" type="sibTrans" cxnId="{C3AA5469-8438-4602-9BC7-69E294C3CA2B}">
      <dgm:prSet/>
      <dgm:spPr/>
      <dgm:t>
        <a:bodyPr/>
        <a:lstStyle/>
        <a:p>
          <a:endParaRPr lang="en-US"/>
        </a:p>
      </dgm:t>
    </dgm:pt>
    <dgm:pt modelId="{13CDD692-28F0-45D3-B320-877CB200BB45}">
      <dgm:prSet phldrT="[Text]"/>
      <dgm:spPr/>
      <dgm:t>
        <a:bodyPr/>
        <a:lstStyle/>
        <a:p>
          <a:r>
            <a:rPr lang="en-US" dirty="0"/>
            <a:t>Language Processing</a:t>
          </a:r>
        </a:p>
      </dgm:t>
    </dgm:pt>
    <dgm:pt modelId="{C834F548-5F6A-46E0-AA22-4298997FC160}" type="parTrans" cxnId="{C4B1FA76-EBEC-4332-B1CA-B871CA20F1E1}">
      <dgm:prSet/>
      <dgm:spPr/>
      <dgm:t>
        <a:bodyPr/>
        <a:lstStyle/>
        <a:p>
          <a:endParaRPr lang="en-US"/>
        </a:p>
      </dgm:t>
    </dgm:pt>
    <dgm:pt modelId="{9566F940-BED1-409D-8066-C36A71240814}" type="sibTrans" cxnId="{C4B1FA76-EBEC-4332-B1CA-B871CA20F1E1}">
      <dgm:prSet/>
      <dgm:spPr/>
      <dgm:t>
        <a:bodyPr/>
        <a:lstStyle/>
        <a:p>
          <a:endParaRPr lang="en-US"/>
        </a:p>
      </dgm:t>
    </dgm:pt>
    <dgm:pt modelId="{F7ECBD52-9AF2-4955-8825-FAA6F1FD309A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18FD67EF-5500-4212-8CDD-E0FDBA5DE0CB}" type="parTrans" cxnId="{5E8CD73B-AF40-4B7C-87C1-7DC3CF1AAAD1}">
      <dgm:prSet/>
      <dgm:spPr/>
      <dgm:t>
        <a:bodyPr/>
        <a:lstStyle/>
        <a:p>
          <a:endParaRPr lang="en-US"/>
        </a:p>
      </dgm:t>
    </dgm:pt>
    <dgm:pt modelId="{D6872A59-E383-417A-8847-0746E11B2D5A}" type="sibTrans" cxnId="{5E8CD73B-AF40-4B7C-87C1-7DC3CF1AAAD1}">
      <dgm:prSet/>
      <dgm:spPr/>
      <dgm:t>
        <a:bodyPr/>
        <a:lstStyle/>
        <a:p>
          <a:endParaRPr lang="en-US"/>
        </a:p>
      </dgm:t>
    </dgm:pt>
    <dgm:pt modelId="{5631295A-55A1-4AAF-873E-96EDBF6FC216}">
      <dgm:prSet phldrT="[Text]"/>
      <dgm:spPr/>
      <dgm:t>
        <a:bodyPr/>
        <a:lstStyle/>
        <a:p>
          <a:r>
            <a:rPr lang="en-US" dirty="0"/>
            <a:t>Robotics</a:t>
          </a:r>
        </a:p>
      </dgm:t>
    </dgm:pt>
    <dgm:pt modelId="{30042ABA-3F65-4F13-9432-E70F8BC275E9}" type="parTrans" cxnId="{26DA7DD7-3428-45FE-BA94-2E79F6C507D8}">
      <dgm:prSet/>
      <dgm:spPr/>
      <dgm:t>
        <a:bodyPr/>
        <a:lstStyle/>
        <a:p>
          <a:endParaRPr lang="en-US"/>
        </a:p>
      </dgm:t>
    </dgm:pt>
    <dgm:pt modelId="{DFDE979D-C0C6-4DA8-AFE1-884E4B67ED27}" type="sibTrans" cxnId="{26DA7DD7-3428-45FE-BA94-2E79F6C507D8}">
      <dgm:prSet/>
      <dgm:spPr/>
      <dgm:t>
        <a:bodyPr/>
        <a:lstStyle/>
        <a:p>
          <a:endParaRPr lang="en-US"/>
        </a:p>
      </dgm:t>
    </dgm:pt>
    <dgm:pt modelId="{2ABB7070-D978-4464-B1A6-B1690687A683}">
      <dgm:prSet phldrT="[Text]"/>
      <dgm:spPr/>
      <dgm:t>
        <a:bodyPr/>
        <a:lstStyle/>
        <a:p>
          <a:r>
            <a:rPr lang="en-US" dirty="0"/>
            <a:t>Speech</a:t>
          </a:r>
        </a:p>
      </dgm:t>
    </dgm:pt>
    <dgm:pt modelId="{6CA1FB54-1085-4930-92B3-082CEAD6C18E}" type="parTrans" cxnId="{92A63155-9951-490F-A87C-A7B38CCAA8F0}">
      <dgm:prSet/>
      <dgm:spPr/>
      <dgm:t>
        <a:bodyPr/>
        <a:lstStyle/>
        <a:p>
          <a:endParaRPr lang="en-US"/>
        </a:p>
      </dgm:t>
    </dgm:pt>
    <dgm:pt modelId="{9D5C7281-0D99-4D8A-A9FA-D114B063BC4C}" type="sibTrans" cxnId="{92A63155-9951-490F-A87C-A7B38CCAA8F0}">
      <dgm:prSet/>
      <dgm:spPr/>
      <dgm:t>
        <a:bodyPr/>
        <a:lstStyle/>
        <a:p>
          <a:endParaRPr lang="en-US"/>
        </a:p>
      </dgm:t>
    </dgm:pt>
    <dgm:pt modelId="{D9187C25-5B4E-492A-893C-34F2067C0A79}" type="pres">
      <dgm:prSet presAssocID="{24473F33-C59F-4217-9343-D20879F12129}" presName="composite" presStyleCnt="0">
        <dgm:presLayoutVars>
          <dgm:chMax val="1"/>
          <dgm:dir/>
          <dgm:resizeHandles val="exact"/>
        </dgm:presLayoutVars>
      </dgm:prSet>
      <dgm:spPr/>
    </dgm:pt>
    <dgm:pt modelId="{7CD3D8ED-3A2E-4511-9F9F-E69DB2176117}" type="pres">
      <dgm:prSet presAssocID="{24473F33-C59F-4217-9343-D20879F12129}" presName="radial" presStyleCnt="0">
        <dgm:presLayoutVars>
          <dgm:animLvl val="ctr"/>
        </dgm:presLayoutVars>
      </dgm:prSet>
      <dgm:spPr/>
    </dgm:pt>
    <dgm:pt modelId="{DCFE97E3-3C08-42E4-9CAA-171B7B5C26BF}" type="pres">
      <dgm:prSet presAssocID="{B81547E3-21A3-451A-AD07-DDEBAA19A178}" presName="centerShape" presStyleLbl="vennNode1" presStyleIdx="0" presStyleCnt="7" custScaleX="80236" custScaleY="80236"/>
      <dgm:spPr/>
    </dgm:pt>
    <dgm:pt modelId="{DBE296DC-345A-47B6-9160-B8810A1396E5}" type="pres">
      <dgm:prSet presAssocID="{FA1BCE79-7220-418E-A60C-C0B1E2AFAE19}" presName="node" presStyleLbl="vennNode1" presStyleIdx="1" presStyleCnt="7" custScaleX="131543" custScaleY="131543">
        <dgm:presLayoutVars>
          <dgm:bulletEnabled val="1"/>
        </dgm:presLayoutVars>
      </dgm:prSet>
      <dgm:spPr/>
    </dgm:pt>
    <dgm:pt modelId="{43C9890C-D1D9-4F4D-8F23-40AF0F0A1406}" type="pres">
      <dgm:prSet presAssocID="{5631295A-55A1-4AAF-873E-96EDBF6FC216}" presName="node" presStyleLbl="vennNode1" presStyleIdx="2" presStyleCnt="7" custScaleX="131543" custScaleY="131543">
        <dgm:presLayoutVars>
          <dgm:bulletEnabled val="1"/>
        </dgm:presLayoutVars>
      </dgm:prSet>
      <dgm:spPr/>
    </dgm:pt>
    <dgm:pt modelId="{80F873B2-F940-4E6F-9AB1-91E5C6E530BE}" type="pres">
      <dgm:prSet presAssocID="{6FDAD8B8-EEF9-4E26-B321-DDF5B301EC5A}" presName="node" presStyleLbl="vennNode1" presStyleIdx="3" presStyleCnt="7" custScaleX="131543" custScaleY="131543">
        <dgm:presLayoutVars>
          <dgm:bulletEnabled val="1"/>
        </dgm:presLayoutVars>
      </dgm:prSet>
      <dgm:spPr/>
    </dgm:pt>
    <dgm:pt modelId="{D31F85BE-F43F-41FF-8A9E-1D300330964B}" type="pres">
      <dgm:prSet presAssocID="{13CDD692-28F0-45D3-B320-877CB200BB45}" presName="node" presStyleLbl="vennNode1" presStyleIdx="4" presStyleCnt="7" custScaleX="131543" custScaleY="131543">
        <dgm:presLayoutVars>
          <dgm:bulletEnabled val="1"/>
        </dgm:presLayoutVars>
      </dgm:prSet>
      <dgm:spPr/>
    </dgm:pt>
    <dgm:pt modelId="{CF1BF958-9E22-4D29-99A4-BEA60D7334BF}" type="pres">
      <dgm:prSet presAssocID="{2ABB7070-D978-4464-B1A6-B1690687A683}" presName="node" presStyleLbl="vennNode1" presStyleIdx="5" presStyleCnt="7" custScaleX="131543" custScaleY="131543">
        <dgm:presLayoutVars>
          <dgm:bulletEnabled val="1"/>
        </dgm:presLayoutVars>
      </dgm:prSet>
      <dgm:spPr/>
    </dgm:pt>
    <dgm:pt modelId="{92576F9D-2804-4B82-B41E-009D7FEE9EE0}" type="pres">
      <dgm:prSet presAssocID="{F7ECBD52-9AF2-4955-8825-FAA6F1FD309A}" presName="node" presStyleLbl="vennNode1" presStyleIdx="6" presStyleCnt="7" custScaleX="131543" custScaleY="131543">
        <dgm:presLayoutVars>
          <dgm:bulletEnabled val="1"/>
        </dgm:presLayoutVars>
      </dgm:prSet>
      <dgm:spPr/>
    </dgm:pt>
  </dgm:ptLst>
  <dgm:cxnLst>
    <dgm:cxn modelId="{3FAFEB01-8751-4C6C-973B-260CBEEE8F06}" type="presOf" srcId="{24473F33-C59F-4217-9343-D20879F12129}" destId="{D9187C25-5B4E-492A-893C-34F2067C0A79}" srcOrd="0" destOrd="0" presId="urn:microsoft.com/office/officeart/2005/8/layout/radial3"/>
    <dgm:cxn modelId="{7563AA02-7FD4-4BE8-BA8D-459B5F96F99F}" type="presOf" srcId="{FA1BCE79-7220-418E-A60C-C0B1E2AFAE19}" destId="{DBE296DC-345A-47B6-9160-B8810A1396E5}" srcOrd="0" destOrd="0" presId="urn:microsoft.com/office/officeart/2005/8/layout/radial3"/>
    <dgm:cxn modelId="{1875241B-9950-4D87-944D-4C1D5BCB96DD}" srcId="{B81547E3-21A3-451A-AD07-DDEBAA19A178}" destId="{FA1BCE79-7220-418E-A60C-C0B1E2AFAE19}" srcOrd="0" destOrd="0" parTransId="{570D782F-DF97-4685-8E6A-84DAEBD91A07}" sibTransId="{ABCD1283-63CB-4DA7-9B0E-B0D86C688ADF}"/>
    <dgm:cxn modelId="{371AD924-47F9-4965-BDA7-C377346118DD}" type="presOf" srcId="{2ABB7070-D978-4464-B1A6-B1690687A683}" destId="{CF1BF958-9E22-4D29-99A4-BEA60D7334BF}" srcOrd="0" destOrd="0" presId="urn:microsoft.com/office/officeart/2005/8/layout/radial3"/>
    <dgm:cxn modelId="{EAE74C3B-238E-4533-8A81-96390D239B35}" type="presOf" srcId="{6FDAD8B8-EEF9-4E26-B321-DDF5B301EC5A}" destId="{80F873B2-F940-4E6F-9AB1-91E5C6E530BE}" srcOrd="0" destOrd="0" presId="urn:microsoft.com/office/officeart/2005/8/layout/radial3"/>
    <dgm:cxn modelId="{5E8CD73B-AF40-4B7C-87C1-7DC3CF1AAAD1}" srcId="{B81547E3-21A3-451A-AD07-DDEBAA19A178}" destId="{F7ECBD52-9AF2-4955-8825-FAA6F1FD309A}" srcOrd="5" destOrd="0" parTransId="{18FD67EF-5500-4212-8CDD-E0FDBA5DE0CB}" sibTransId="{D6872A59-E383-417A-8847-0746E11B2D5A}"/>
    <dgm:cxn modelId="{0AF18344-2C7B-4306-9068-26FB6B9DD2E0}" type="presOf" srcId="{13CDD692-28F0-45D3-B320-877CB200BB45}" destId="{D31F85BE-F43F-41FF-8A9E-1D300330964B}" srcOrd="0" destOrd="0" presId="urn:microsoft.com/office/officeart/2005/8/layout/radial3"/>
    <dgm:cxn modelId="{C3AA5469-8438-4602-9BC7-69E294C3CA2B}" srcId="{B81547E3-21A3-451A-AD07-DDEBAA19A178}" destId="{6FDAD8B8-EEF9-4E26-B321-DDF5B301EC5A}" srcOrd="2" destOrd="0" parTransId="{9CF428F5-97F1-4FE1-918A-5643769A3DCF}" sibTransId="{4D9FB64C-C1EA-4D72-9501-4EADF475EAF4}"/>
    <dgm:cxn modelId="{92A63155-9951-490F-A87C-A7B38CCAA8F0}" srcId="{B81547E3-21A3-451A-AD07-DDEBAA19A178}" destId="{2ABB7070-D978-4464-B1A6-B1690687A683}" srcOrd="4" destOrd="0" parTransId="{6CA1FB54-1085-4930-92B3-082CEAD6C18E}" sibTransId="{9D5C7281-0D99-4D8A-A9FA-D114B063BC4C}"/>
    <dgm:cxn modelId="{C4B1FA76-EBEC-4332-B1CA-B871CA20F1E1}" srcId="{B81547E3-21A3-451A-AD07-DDEBAA19A178}" destId="{13CDD692-28F0-45D3-B320-877CB200BB45}" srcOrd="3" destOrd="0" parTransId="{C834F548-5F6A-46E0-AA22-4298997FC160}" sibTransId="{9566F940-BED1-409D-8066-C36A71240814}"/>
    <dgm:cxn modelId="{66C241C8-C7A4-405F-85DF-313C59B54BDD}" srcId="{24473F33-C59F-4217-9343-D20879F12129}" destId="{B81547E3-21A3-451A-AD07-DDEBAA19A178}" srcOrd="0" destOrd="0" parTransId="{1A36D6E8-99E8-43F5-816B-3388367438B8}" sibTransId="{65831F7B-0EC9-44B6-A420-AA0CE1EC7E8A}"/>
    <dgm:cxn modelId="{26DA7DD7-3428-45FE-BA94-2E79F6C507D8}" srcId="{B81547E3-21A3-451A-AD07-DDEBAA19A178}" destId="{5631295A-55A1-4AAF-873E-96EDBF6FC216}" srcOrd="1" destOrd="0" parTransId="{30042ABA-3F65-4F13-9432-E70F8BC275E9}" sibTransId="{DFDE979D-C0C6-4DA8-AFE1-884E4B67ED27}"/>
    <dgm:cxn modelId="{795910E9-7E5C-43EB-BEBC-5F837AD5D40C}" type="presOf" srcId="{F7ECBD52-9AF2-4955-8825-FAA6F1FD309A}" destId="{92576F9D-2804-4B82-B41E-009D7FEE9EE0}" srcOrd="0" destOrd="0" presId="urn:microsoft.com/office/officeart/2005/8/layout/radial3"/>
    <dgm:cxn modelId="{69ED71EC-4274-42E9-BF56-FE770335D8CB}" type="presOf" srcId="{5631295A-55A1-4AAF-873E-96EDBF6FC216}" destId="{43C9890C-D1D9-4F4D-8F23-40AF0F0A1406}" srcOrd="0" destOrd="0" presId="urn:microsoft.com/office/officeart/2005/8/layout/radial3"/>
    <dgm:cxn modelId="{3F49ACF8-D10A-4BA7-A985-6A86FF36AE0F}" type="presOf" srcId="{B81547E3-21A3-451A-AD07-DDEBAA19A178}" destId="{DCFE97E3-3C08-42E4-9CAA-171B7B5C26BF}" srcOrd="0" destOrd="0" presId="urn:microsoft.com/office/officeart/2005/8/layout/radial3"/>
    <dgm:cxn modelId="{A791C701-6249-49B5-B509-EEAE345F8109}" type="presParOf" srcId="{D9187C25-5B4E-492A-893C-34F2067C0A79}" destId="{7CD3D8ED-3A2E-4511-9F9F-E69DB2176117}" srcOrd="0" destOrd="0" presId="urn:microsoft.com/office/officeart/2005/8/layout/radial3"/>
    <dgm:cxn modelId="{EFA5E3E3-C706-4A64-B744-DC68B13E585D}" type="presParOf" srcId="{7CD3D8ED-3A2E-4511-9F9F-E69DB2176117}" destId="{DCFE97E3-3C08-42E4-9CAA-171B7B5C26BF}" srcOrd="0" destOrd="0" presId="urn:microsoft.com/office/officeart/2005/8/layout/radial3"/>
    <dgm:cxn modelId="{C2A02642-33DD-494D-BEB7-278EF698E4FF}" type="presParOf" srcId="{7CD3D8ED-3A2E-4511-9F9F-E69DB2176117}" destId="{DBE296DC-345A-47B6-9160-B8810A1396E5}" srcOrd="1" destOrd="0" presId="urn:microsoft.com/office/officeart/2005/8/layout/radial3"/>
    <dgm:cxn modelId="{1B8EC300-16E4-4CBC-8A56-03E63648755B}" type="presParOf" srcId="{7CD3D8ED-3A2E-4511-9F9F-E69DB2176117}" destId="{43C9890C-D1D9-4F4D-8F23-40AF0F0A1406}" srcOrd="2" destOrd="0" presId="urn:microsoft.com/office/officeart/2005/8/layout/radial3"/>
    <dgm:cxn modelId="{9B194625-BB1F-454B-8A1B-12BEB65E5668}" type="presParOf" srcId="{7CD3D8ED-3A2E-4511-9F9F-E69DB2176117}" destId="{80F873B2-F940-4E6F-9AB1-91E5C6E530BE}" srcOrd="3" destOrd="0" presId="urn:microsoft.com/office/officeart/2005/8/layout/radial3"/>
    <dgm:cxn modelId="{EF8F36A1-BE38-4D9F-A38A-6A6E16E72CA3}" type="presParOf" srcId="{7CD3D8ED-3A2E-4511-9F9F-E69DB2176117}" destId="{D31F85BE-F43F-41FF-8A9E-1D300330964B}" srcOrd="4" destOrd="0" presId="urn:microsoft.com/office/officeart/2005/8/layout/radial3"/>
    <dgm:cxn modelId="{AFAFD1CF-470C-4E68-8E62-529D048E8417}" type="presParOf" srcId="{7CD3D8ED-3A2E-4511-9F9F-E69DB2176117}" destId="{CF1BF958-9E22-4D29-99A4-BEA60D7334BF}" srcOrd="5" destOrd="0" presId="urn:microsoft.com/office/officeart/2005/8/layout/radial3"/>
    <dgm:cxn modelId="{1C877F36-6503-4F3D-A317-A41E374DAC8A}" type="presParOf" srcId="{7CD3D8ED-3A2E-4511-9F9F-E69DB2176117}" destId="{92576F9D-2804-4B82-B41E-009D7FEE9EE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73F33-C59F-4217-9343-D20879F12129}" type="doc">
      <dgm:prSet loTypeId="urn:microsoft.com/office/officeart/2005/8/layout/radial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81547E3-21A3-451A-AD07-DDEBAA19A178}">
      <dgm:prSet phldrT="[Text]"/>
      <dgm:spPr/>
      <dgm:t>
        <a:bodyPr/>
        <a:lstStyle/>
        <a:p>
          <a:r>
            <a:rPr lang="en-US" dirty="0"/>
            <a:t>AI</a:t>
          </a:r>
        </a:p>
      </dgm:t>
    </dgm:pt>
    <dgm:pt modelId="{1A36D6E8-99E8-43F5-816B-3388367438B8}" type="parTrans" cxnId="{66C241C8-C7A4-405F-85DF-313C59B54BDD}">
      <dgm:prSet/>
      <dgm:spPr/>
      <dgm:t>
        <a:bodyPr/>
        <a:lstStyle/>
        <a:p>
          <a:endParaRPr lang="en-US"/>
        </a:p>
      </dgm:t>
    </dgm:pt>
    <dgm:pt modelId="{65831F7B-0EC9-44B6-A420-AA0CE1EC7E8A}" type="sibTrans" cxnId="{66C241C8-C7A4-405F-85DF-313C59B54BDD}">
      <dgm:prSet/>
      <dgm:spPr/>
      <dgm:t>
        <a:bodyPr/>
        <a:lstStyle/>
        <a:p>
          <a:endParaRPr lang="en-US"/>
        </a:p>
      </dgm:t>
    </dgm:pt>
    <dgm:pt modelId="{FA1BCE79-7220-418E-A60C-C0B1E2AFAE19}">
      <dgm:prSet phldrT="[Text]"/>
      <dgm:spPr/>
      <dgm:t>
        <a:bodyPr/>
        <a:lstStyle/>
        <a:p>
          <a:r>
            <a:rPr lang="en-US" dirty="0"/>
            <a:t>Machine Learning</a:t>
          </a:r>
        </a:p>
      </dgm:t>
    </dgm:pt>
    <dgm:pt modelId="{570D782F-DF97-4685-8E6A-84DAEBD91A07}" type="parTrans" cxnId="{1875241B-9950-4D87-944D-4C1D5BCB96DD}">
      <dgm:prSet/>
      <dgm:spPr/>
      <dgm:t>
        <a:bodyPr/>
        <a:lstStyle/>
        <a:p>
          <a:endParaRPr lang="en-US"/>
        </a:p>
      </dgm:t>
    </dgm:pt>
    <dgm:pt modelId="{ABCD1283-63CB-4DA7-9B0E-B0D86C688ADF}" type="sibTrans" cxnId="{1875241B-9950-4D87-944D-4C1D5BCB96DD}">
      <dgm:prSet/>
      <dgm:spPr/>
      <dgm:t>
        <a:bodyPr/>
        <a:lstStyle/>
        <a:p>
          <a:endParaRPr lang="en-US"/>
        </a:p>
      </dgm:t>
    </dgm:pt>
    <dgm:pt modelId="{6FDAD8B8-EEF9-4E26-B321-DDF5B301EC5A}">
      <dgm:prSet phldrT="[Text]"/>
      <dgm:spPr/>
      <dgm:t>
        <a:bodyPr/>
        <a:lstStyle/>
        <a:p>
          <a:r>
            <a:rPr lang="en-US" dirty="0"/>
            <a:t>Expert Systems</a:t>
          </a:r>
        </a:p>
      </dgm:t>
    </dgm:pt>
    <dgm:pt modelId="{9CF428F5-97F1-4FE1-918A-5643769A3DCF}" type="parTrans" cxnId="{C3AA5469-8438-4602-9BC7-69E294C3CA2B}">
      <dgm:prSet/>
      <dgm:spPr/>
      <dgm:t>
        <a:bodyPr/>
        <a:lstStyle/>
        <a:p>
          <a:endParaRPr lang="en-US"/>
        </a:p>
      </dgm:t>
    </dgm:pt>
    <dgm:pt modelId="{4D9FB64C-C1EA-4D72-9501-4EADF475EAF4}" type="sibTrans" cxnId="{C3AA5469-8438-4602-9BC7-69E294C3CA2B}">
      <dgm:prSet/>
      <dgm:spPr/>
      <dgm:t>
        <a:bodyPr/>
        <a:lstStyle/>
        <a:p>
          <a:endParaRPr lang="en-US"/>
        </a:p>
      </dgm:t>
    </dgm:pt>
    <dgm:pt modelId="{13CDD692-28F0-45D3-B320-877CB200BB45}">
      <dgm:prSet phldrT="[Text]"/>
      <dgm:spPr/>
      <dgm:t>
        <a:bodyPr/>
        <a:lstStyle/>
        <a:p>
          <a:r>
            <a:rPr lang="en-US" dirty="0"/>
            <a:t>Language Processing</a:t>
          </a:r>
        </a:p>
      </dgm:t>
    </dgm:pt>
    <dgm:pt modelId="{C834F548-5F6A-46E0-AA22-4298997FC160}" type="parTrans" cxnId="{C4B1FA76-EBEC-4332-B1CA-B871CA20F1E1}">
      <dgm:prSet/>
      <dgm:spPr/>
      <dgm:t>
        <a:bodyPr/>
        <a:lstStyle/>
        <a:p>
          <a:endParaRPr lang="en-US"/>
        </a:p>
      </dgm:t>
    </dgm:pt>
    <dgm:pt modelId="{9566F940-BED1-409D-8066-C36A71240814}" type="sibTrans" cxnId="{C4B1FA76-EBEC-4332-B1CA-B871CA20F1E1}">
      <dgm:prSet/>
      <dgm:spPr/>
      <dgm:t>
        <a:bodyPr/>
        <a:lstStyle/>
        <a:p>
          <a:endParaRPr lang="en-US"/>
        </a:p>
      </dgm:t>
    </dgm:pt>
    <dgm:pt modelId="{F7ECBD52-9AF2-4955-8825-FAA6F1FD309A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18FD67EF-5500-4212-8CDD-E0FDBA5DE0CB}" type="parTrans" cxnId="{5E8CD73B-AF40-4B7C-87C1-7DC3CF1AAAD1}">
      <dgm:prSet/>
      <dgm:spPr/>
      <dgm:t>
        <a:bodyPr/>
        <a:lstStyle/>
        <a:p>
          <a:endParaRPr lang="en-US"/>
        </a:p>
      </dgm:t>
    </dgm:pt>
    <dgm:pt modelId="{D6872A59-E383-417A-8847-0746E11B2D5A}" type="sibTrans" cxnId="{5E8CD73B-AF40-4B7C-87C1-7DC3CF1AAAD1}">
      <dgm:prSet/>
      <dgm:spPr/>
      <dgm:t>
        <a:bodyPr/>
        <a:lstStyle/>
        <a:p>
          <a:endParaRPr lang="en-US"/>
        </a:p>
      </dgm:t>
    </dgm:pt>
    <dgm:pt modelId="{5631295A-55A1-4AAF-873E-96EDBF6FC216}">
      <dgm:prSet phldrT="[Text]"/>
      <dgm:spPr/>
      <dgm:t>
        <a:bodyPr/>
        <a:lstStyle/>
        <a:p>
          <a:r>
            <a:rPr lang="en-US" dirty="0"/>
            <a:t>Robotics</a:t>
          </a:r>
        </a:p>
      </dgm:t>
    </dgm:pt>
    <dgm:pt modelId="{30042ABA-3F65-4F13-9432-E70F8BC275E9}" type="parTrans" cxnId="{26DA7DD7-3428-45FE-BA94-2E79F6C507D8}">
      <dgm:prSet/>
      <dgm:spPr/>
      <dgm:t>
        <a:bodyPr/>
        <a:lstStyle/>
        <a:p>
          <a:endParaRPr lang="en-US"/>
        </a:p>
      </dgm:t>
    </dgm:pt>
    <dgm:pt modelId="{DFDE979D-C0C6-4DA8-AFE1-884E4B67ED27}" type="sibTrans" cxnId="{26DA7DD7-3428-45FE-BA94-2E79F6C507D8}">
      <dgm:prSet/>
      <dgm:spPr/>
      <dgm:t>
        <a:bodyPr/>
        <a:lstStyle/>
        <a:p>
          <a:endParaRPr lang="en-US"/>
        </a:p>
      </dgm:t>
    </dgm:pt>
    <dgm:pt modelId="{2ABB7070-D978-4464-B1A6-B1690687A683}">
      <dgm:prSet phldrT="[Text]"/>
      <dgm:spPr/>
      <dgm:t>
        <a:bodyPr/>
        <a:lstStyle/>
        <a:p>
          <a:r>
            <a:rPr lang="en-US" dirty="0"/>
            <a:t>Speech</a:t>
          </a:r>
        </a:p>
      </dgm:t>
    </dgm:pt>
    <dgm:pt modelId="{6CA1FB54-1085-4930-92B3-082CEAD6C18E}" type="parTrans" cxnId="{92A63155-9951-490F-A87C-A7B38CCAA8F0}">
      <dgm:prSet/>
      <dgm:spPr/>
      <dgm:t>
        <a:bodyPr/>
        <a:lstStyle/>
        <a:p>
          <a:endParaRPr lang="en-US"/>
        </a:p>
      </dgm:t>
    </dgm:pt>
    <dgm:pt modelId="{9D5C7281-0D99-4D8A-A9FA-D114B063BC4C}" type="sibTrans" cxnId="{92A63155-9951-490F-A87C-A7B38CCAA8F0}">
      <dgm:prSet/>
      <dgm:spPr/>
      <dgm:t>
        <a:bodyPr/>
        <a:lstStyle/>
        <a:p>
          <a:endParaRPr lang="en-US"/>
        </a:p>
      </dgm:t>
    </dgm:pt>
    <dgm:pt modelId="{D9187C25-5B4E-492A-893C-34F2067C0A79}" type="pres">
      <dgm:prSet presAssocID="{24473F33-C59F-4217-9343-D20879F12129}" presName="composite" presStyleCnt="0">
        <dgm:presLayoutVars>
          <dgm:chMax val="1"/>
          <dgm:dir/>
          <dgm:resizeHandles val="exact"/>
        </dgm:presLayoutVars>
      </dgm:prSet>
      <dgm:spPr/>
    </dgm:pt>
    <dgm:pt modelId="{7CD3D8ED-3A2E-4511-9F9F-E69DB2176117}" type="pres">
      <dgm:prSet presAssocID="{24473F33-C59F-4217-9343-D20879F12129}" presName="radial" presStyleCnt="0">
        <dgm:presLayoutVars>
          <dgm:animLvl val="ctr"/>
        </dgm:presLayoutVars>
      </dgm:prSet>
      <dgm:spPr/>
    </dgm:pt>
    <dgm:pt modelId="{DCFE97E3-3C08-42E4-9CAA-171B7B5C26BF}" type="pres">
      <dgm:prSet presAssocID="{B81547E3-21A3-451A-AD07-DDEBAA19A178}" presName="centerShape" presStyleLbl="vennNode1" presStyleIdx="0" presStyleCnt="7" custScaleX="80236" custScaleY="80236"/>
      <dgm:spPr/>
    </dgm:pt>
    <dgm:pt modelId="{DBE296DC-345A-47B6-9160-B8810A1396E5}" type="pres">
      <dgm:prSet presAssocID="{FA1BCE79-7220-418E-A60C-C0B1E2AFAE19}" presName="node" presStyleLbl="vennNode1" presStyleIdx="1" presStyleCnt="7" custScaleX="131543" custScaleY="131543">
        <dgm:presLayoutVars>
          <dgm:bulletEnabled val="1"/>
        </dgm:presLayoutVars>
      </dgm:prSet>
      <dgm:spPr/>
    </dgm:pt>
    <dgm:pt modelId="{43C9890C-D1D9-4F4D-8F23-40AF0F0A1406}" type="pres">
      <dgm:prSet presAssocID="{5631295A-55A1-4AAF-873E-96EDBF6FC216}" presName="node" presStyleLbl="vennNode1" presStyleIdx="2" presStyleCnt="7" custScaleX="131543" custScaleY="131543">
        <dgm:presLayoutVars>
          <dgm:bulletEnabled val="1"/>
        </dgm:presLayoutVars>
      </dgm:prSet>
      <dgm:spPr/>
    </dgm:pt>
    <dgm:pt modelId="{80F873B2-F940-4E6F-9AB1-91E5C6E530BE}" type="pres">
      <dgm:prSet presAssocID="{6FDAD8B8-EEF9-4E26-B321-DDF5B301EC5A}" presName="node" presStyleLbl="vennNode1" presStyleIdx="3" presStyleCnt="7" custScaleX="131543" custScaleY="131543">
        <dgm:presLayoutVars>
          <dgm:bulletEnabled val="1"/>
        </dgm:presLayoutVars>
      </dgm:prSet>
      <dgm:spPr/>
    </dgm:pt>
    <dgm:pt modelId="{D31F85BE-F43F-41FF-8A9E-1D300330964B}" type="pres">
      <dgm:prSet presAssocID="{13CDD692-28F0-45D3-B320-877CB200BB45}" presName="node" presStyleLbl="vennNode1" presStyleIdx="4" presStyleCnt="7" custScaleX="131543" custScaleY="131543">
        <dgm:presLayoutVars>
          <dgm:bulletEnabled val="1"/>
        </dgm:presLayoutVars>
      </dgm:prSet>
      <dgm:spPr/>
    </dgm:pt>
    <dgm:pt modelId="{CF1BF958-9E22-4D29-99A4-BEA60D7334BF}" type="pres">
      <dgm:prSet presAssocID="{2ABB7070-D978-4464-B1A6-B1690687A683}" presName="node" presStyleLbl="vennNode1" presStyleIdx="5" presStyleCnt="7" custScaleX="131543" custScaleY="131543">
        <dgm:presLayoutVars>
          <dgm:bulletEnabled val="1"/>
        </dgm:presLayoutVars>
      </dgm:prSet>
      <dgm:spPr/>
    </dgm:pt>
    <dgm:pt modelId="{92576F9D-2804-4B82-B41E-009D7FEE9EE0}" type="pres">
      <dgm:prSet presAssocID="{F7ECBD52-9AF2-4955-8825-FAA6F1FD309A}" presName="node" presStyleLbl="vennNode1" presStyleIdx="6" presStyleCnt="7" custScaleX="131543" custScaleY="131543">
        <dgm:presLayoutVars>
          <dgm:bulletEnabled val="1"/>
        </dgm:presLayoutVars>
      </dgm:prSet>
      <dgm:spPr/>
    </dgm:pt>
  </dgm:ptLst>
  <dgm:cxnLst>
    <dgm:cxn modelId="{3FAFEB01-8751-4C6C-973B-260CBEEE8F06}" type="presOf" srcId="{24473F33-C59F-4217-9343-D20879F12129}" destId="{D9187C25-5B4E-492A-893C-34F2067C0A79}" srcOrd="0" destOrd="0" presId="urn:microsoft.com/office/officeart/2005/8/layout/radial3"/>
    <dgm:cxn modelId="{7563AA02-7FD4-4BE8-BA8D-459B5F96F99F}" type="presOf" srcId="{FA1BCE79-7220-418E-A60C-C0B1E2AFAE19}" destId="{DBE296DC-345A-47B6-9160-B8810A1396E5}" srcOrd="0" destOrd="0" presId="urn:microsoft.com/office/officeart/2005/8/layout/radial3"/>
    <dgm:cxn modelId="{1875241B-9950-4D87-944D-4C1D5BCB96DD}" srcId="{B81547E3-21A3-451A-AD07-DDEBAA19A178}" destId="{FA1BCE79-7220-418E-A60C-C0B1E2AFAE19}" srcOrd="0" destOrd="0" parTransId="{570D782F-DF97-4685-8E6A-84DAEBD91A07}" sibTransId="{ABCD1283-63CB-4DA7-9B0E-B0D86C688ADF}"/>
    <dgm:cxn modelId="{371AD924-47F9-4965-BDA7-C377346118DD}" type="presOf" srcId="{2ABB7070-D978-4464-B1A6-B1690687A683}" destId="{CF1BF958-9E22-4D29-99A4-BEA60D7334BF}" srcOrd="0" destOrd="0" presId="urn:microsoft.com/office/officeart/2005/8/layout/radial3"/>
    <dgm:cxn modelId="{EAE74C3B-238E-4533-8A81-96390D239B35}" type="presOf" srcId="{6FDAD8B8-EEF9-4E26-B321-DDF5B301EC5A}" destId="{80F873B2-F940-4E6F-9AB1-91E5C6E530BE}" srcOrd="0" destOrd="0" presId="urn:microsoft.com/office/officeart/2005/8/layout/radial3"/>
    <dgm:cxn modelId="{5E8CD73B-AF40-4B7C-87C1-7DC3CF1AAAD1}" srcId="{B81547E3-21A3-451A-AD07-DDEBAA19A178}" destId="{F7ECBD52-9AF2-4955-8825-FAA6F1FD309A}" srcOrd="5" destOrd="0" parTransId="{18FD67EF-5500-4212-8CDD-E0FDBA5DE0CB}" sibTransId="{D6872A59-E383-417A-8847-0746E11B2D5A}"/>
    <dgm:cxn modelId="{0AF18344-2C7B-4306-9068-26FB6B9DD2E0}" type="presOf" srcId="{13CDD692-28F0-45D3-B320-877CB200BB45}" destId="{D31F85BE-F43F-41FF-8A9E-1D300330964B}" srcOrd="0" destOrd="0" presId="urn:microsoft.com/office/officeart/2005/8/layout/radial3"/>
    <dgm:cxn modelId="{C3AA5469-8438-4602-9BC7-69E294C3CA2B}" srcId="{B81547E3-21A3-451A-AD07-DDEBAA19A178}" destId="{6FDAD8B8-EEF9-4E26-B321-DDF5B301EC5A}" srcOrd="2" destOrd="0" parTransId="{9CF428F5-97F1-4FE1-918A-5643769A3DCF}" sibTransId="{4D9FB64C-C1EA-4D72-9501-4EADF475EAF4}"/>
    <dgm:cxn modelId="{92A63155-9951-490F-A87C-A7B38CCAA8F0}" srcId="{B81547E3-21A3-451A-AD07-DDEBAA19A178}" destId="{2ABB7070-D978-4464-B1A6-B1690687A683}" srcOrd="4" destOrd="0" parTransId="{6CA1FB54-1085-4930-92B3-082CEAD6C18E}" sibTransId="{9D5C7281-0D99-4D8A-A9FA-D114B063BC4C}"/>
    <dgm:cxn modelId="{C4B1FA76-EBEC-4332-B1CA-B871CA20F1E1}" srcId="{B81547E3-21A3-451A-AD07-DDEBAA19A178}" destId="{13CDD692-28F0-45D3-B320-877CB200BB45}" srcOrd="3" destOrd="0" parTransId="{C834F548-5F6A-46E0-AA22-4298997FC160}" sibTransId="{9566F940-BED1-409D-8066-C36A71240814}"/>
    <dgm:cxn modelId="{66C241C8-C7A4-405F-85DF-313C59B54BDD}" srcId="{24473F33-C59F-4217-9343-D20879F12129}" destId="{B81547E3-21A3-451A-AD07-DDEBAA19A178}" srcOrd="0" destOrd="0" parTransId="{1A36D6E8-99E8-43F5-816B-3388367438B8}" sibTransId="{65831F7B-0EC9-44B6-A420-AA0CE1EC7E8A}"/>
    <dgm:cxn modelId="{26DA7DD7-3428-45FE-BA94-2E79F6C507D8}" srcId="{B81547E3-21A3-451A-AD07-DDEBAA19A178}" destId="{5631295A-55A1-4AAF-873E-96EDBF6FC216}" srcOrd="1" destOrd="0" parTransId="{30042ABA-3F65-4F13-9432-E70F8BC275E9}" sibTransId="{DFDE979D-C0C6-4DA8-AFE1-884E4B67ED27}"/>
    <dgm:cxn modelId="{795910E9-7E5C-43EB-BEBC-5F837AD5D40C}" type="presOf" srcId="{F7ECBD52-9AF2-4955-8825-FAA6F1FD309A}" destId="{92576F9D-2804-4B82-B41E-009D7FEE9EE0}" srcOrd="0" destOrd="0" presId="urn:microsoft.com/office/officeart/2005/8/layout/radial3"/>
    <dgm:cxn modelId="{69ED71EC-4274-42E9-BF56-FE770335D8CB}" type="presOf" srcId="{5631295A-55A1-4AAF-873E-96EDBF6FC216}" destId="{43C9890C-D1D9-4F4D-8F23-40AF0F0A1406}" srcOrd="0" destOrd="0" presId="urn:microsoft.com/office/officeart/2005/8/layout/radial3"/>
    <dgm:cxn modelId="{3F49ACF8-D10A-4BA7-A985-6A86FF36AE0F}" type="presOf" srcId="{B81547E3-21A3-451A-AD07-DDEBAA19A178}" destId="{DCFE97E3-3C08-42E4-9CAA-171B7B5C26BF}" srcOrd="0" destOrd="0" presId="urn:microsoft.com/office/officeart/2005/8/layout/radial3"/>
    <dgm:cxn modelId="{A791C701-6249-49B5-B509-EEAE345F8109}" type="presParOf" srcId="{D9187C25-5B4E-492A-893C-34F2067C0A79}" destId="{7CD3D8ED-3A2E-4511-9F9F-E69DB2176117}" srcOrd="0" destOrd="0" presId="urn:microsoft.com/office/officeart/2005/8/layout/radial3"/>
    <dgm:cxn modelId="{EFA5E3E3-C706-4A64-B744-DC68B13E585D}" type="presParOf" srcId="{7CD3D8ED-3A2E-4511-9F9F-E69DB2176117}" destId="{DCFE97E3-3C08-42E4-9CAA-171B7B5C26BF}" srcOrd="0" destOrd="0" presId="urn:microsoft.com/office/officeart/2005/8/layout/radial3"/>
    <dgm:cxn modelId="{C2A02642-33DD-494D-BEB7-278EF698E4FF}" type="presParOf" srcId="{7CD3D8ED-3A2E-4511-9F9F-E69DB2176117}" destId="{DBE296DC-345A-47B6-9160-B8810A1396E5}" srcOrd="1" destOrd="0" presId="urn:microsoft.com/office/officeart/2005/8/layout/radial3"/>
    <dgm:cxn modelId="{1B8EC300-16E4-4CBC-8A56-03E63648755B}" type="presParOf" srcId="{7CD3D8ED-3A2E-4511-9F9F-E69DB2176117}" destId="{43C9890C-D1D9-4F4D-8F23-40AF0F0A1406}" srcOrd="2" destOrd="0" presId="urn:microsoft.com/office/officeart/2005/8/layout/radial3"/>
    <dgm:cxn modelId="{9B194625-BB1F-454B-8A1B-12BEB65E5668}" type="presParOf" srcId="{7CD3D8ED-3A2E-4511-9F9F-E69DB2176117}" destId="{80F873B2-F940-4E6F-9AB1-91E5C6E530BE}" srcOrd="3" destOrd="0" presId="urn:microsoft.com/office/officeart/2005/8/layout/radial3"/>
    <dgm:cxn modelId="{EF8F36A1-BE38-4D9F-A38A-6A6E16E72CA3}" type="presParOf" srcId="{7CD3D8ED-3A2E-4511-9F9F-E69DB2176117}" destId="{D31F85BE-F43F-41FF-8A9E-1D300330964B}" srcOrd="4" destOrd="0" presId="urn:microsoft.com/office/officeart/2005/8/layout/radial3"/>
    <dgm:cxn modelId="{AFAFD1CF-470C-4E68-8E62-529D048E8417}" type="presParOf" srcId="{7CD3D8ED-3A2E-4511-9F9F-E69DB2176117}" destId="{CF1BF958-9E22-4D29-99A4-BEA60D7334BF}" srcOrd="5" destOrd="0" presId="urn:microsoft.com/office/officeart/2005/8/layout/radial3"/>
    <dgm:cxn modelId="{1C877F36-6503-4F3D-A317-A41E374DAC8A}" type="presParOf" srcId="{7CD3D8ED-3A2E-4511-9F9F-E69DB2176117}" destId="{92576F9D-2804-4B82-B41E-009D7FEE9EE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473F33-C59F-4217-9343-D20879F12129}" type="doc">
      <dgm:prSet loTypeId="urn:microsoft.com/office/officeart/2005/8/layout/radial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81547E3-21A3-451A-AD07-DDEBAA19A178}">
      <dgm:prSet phldrT="[Text]"/>
      <dgm:spPr/>
      <dgm:t>
        <a:bodyPr/>
        <a:lstStyle/>
        <a:p>
          <a:r>
            <a:rPr lang="en-US" dirty="0"/>
            <a:t>AI</a:t>
          </a:r>
        </a:p>
      </dgm:t>
    </dgm:pt>
    <dgm:pt modelId="{1A36D6E8-99E8-43F5-816B-3388367438B8}" type="parTrans" cxnId="{66C241C8-C7A4-405F-85DF-313C59B54BDD}">
      <dgm:prSet/>
      <dgm:spPr/>
      <dgm:t>
        <a:bodyPr/>
        <a:lstStyle/>
        <a:p>
          <a:endParaRPr lang="en-US"/>
        </a:p>
      </dgm:t>
    </dgm:pt>
    <dgm:pt modelId="{65831F7B-0EC9-44B6-A420-AA0CE1EC7E8A}" type="sibTrans" cxnId="{66C241C8-C7A4-405F-85DF-313C59B54BDD}">
      <dgm:prSet/>
      <dgm:spPr/>
      <dgm:t>
        <a:bodyPr/>
        <a:lstStyle/>
        <a:p>
          <a:endParaRPr lang="en-US"/>
        </a:p>
      </dgm:t>
    </dgm:pt>
    <dgm:pt modelId="{FA1BCE79-7220-418E-A60C-C0B1E2AFAE19}">
      <dgm:prSet phldrT="[Text]"/>
      <dgm:spPr/>
      <dgm:t>
        <a:bodyPr/>
        <a:lstStyle/>
        <a:p>
          <a:r>
            <a:rPr lang="en-US" dirty="0"/>
            <a:t>Healthcare and Medicine</a:t>
          </a:r>
        </a:p>
      </dgm:t>
    </dgm:pt>
    <dgm:pt modelId="{570D782F-DF97-4685-8E6A-84DAEBD91A07}" type="parTrans" cxnId="{1875241B-9950-4D87-944D-4C1D5BCB96DD}">
      <dgm:prSet/>
      <dgm:spPr/>
      <dgm:t>
        <a:bodyPr/>
        <a:lstStyle/>
        <a:p>
          <a:endParaRPr lang="en-US"/>
        </a:p>
      </dgm:t>
    </dgm:pt>
    <dgm:pt modelId="{ABCD1283-63CB-4DA7-9B0E-B0D86C688ADF}" type="sibTrans" cxnId="{1875241B-9950-4D87-944D-4C1D5BCB96DD}">
      <dgm:prSet/>
      <dgm:spPr/>
      <dgm:t>
        <a:bodyPr/>
        <a:lstStyle/>
        <a:p>
          <a:endParaRPr lang="en-US"/>
        </a:p>
      </dgm:t>
    </dgm:pt>
    <dgm:pt modelId="{6FDAD8B8-EEF9-4E26-B321-DDF5B301EC5A}">
      <dgm:prSet phldrT="[Text]"/>
      <dgm:spPr/>
      <dgm:t>
        <a:bodyPr/>
        <a:lstStyle/>
        <a:p>
          <a:r>
            <a:rPr lang="en-US" dirty="0"/>
            <a:t>Product Design</a:t>
          </a:r>
        </a:p>
      </dgm:t>
    </dgm:pt>
    <dgm:pt modelId="{9CF428F5-97F1-4FE1-918A-5643769A3DCF}" type="parTrans" cxnId="{C3AA5469-8438-4602-9BC7-69E294C3CA2B}">
      <dgm:prSet/>
      <dgm:spPr/>
      <dgm:t>
        <a:bodyPr/>
        <a:lstStyle/>
        <a:p>
          <a:endParaRPr lang="en-US"/>
        </a:p>
      </dgm:t>
    </dgm:pt>
    <dgm:pt modelId="{4D9FB64C-C1EA-4D72-9501-4EADF475EAF4}" type="sibTrans" cxnId="{C3AA5469-8438-4602-9BC7-69E294C3CA2B}">
      <dgm:prSet/>
      <dgm:spPr/>
      <dgm:t>
        <a:bodyPr/>
        <a:lstStyle/>
        <a:p>
          <a:endParaRPr lang="en-US"/>
        </a:p>
      </dgm:t>
    </dgm:pt>
    <dgm:pt modelId="{13CDD692-28F0-45D3-B320-877CB200BB45}">
      <dgm:prSet phldrT="[Text]"/>
      <dgm:spPr/>
      <dgm:t>
        <a:bodyPr/>
        <a:lstStyle/>
        <a:p>
          <a:r>
            <a:rPr lang="en-US" dirty="0"/>
            <a:t>Human Resources</a:t>
          </a:r>
        </a:p>
      </dgm:t>
    </dgm:pt>
    <dgm:pt modelId="{C834F548-5F6A-46E0-AA22-4298997FC160}" type="parTrans" cxnId="{C4B1FA76-EBEC-4332-B1CA-B871CA20F1E1}">
      <dgm:prSet/>
      <dgm:spPr/>
      <dgm:t>
        <a:bodyPr/>
        <a:lstStyle/>
        <a:p>
          <a:endParaRPr lang="en-US"/>
        </a:p>
      </dgm:t>
    </dgm:pt>
    <dgm:pt modelId="{9566F940-BED1-409D-8066-C36A71240814}" type="sibTrans" cxnId="{C4B1FA76-EBEC-4332-B1CA-B871CA20F1E1}">
      <dgm:prSet/>
      <dgm:spPr/>
      <dgm:t>
        <a:bodyPr/>
        <a:lstStyle/>
        <a:p>
          <a:endParaRPr lang="en-US"/>
        </a:p>
      </dgm:t>
    </dgm:pt>
    <dgm:pt modelId="{F7ECBD52-9AF2-4955-8825-FAA6F1FD309A}">
      <dgm:prSet phldrT="[Text]"/>
      <dgm:spPr/>
      <dgm:t>
        <a:bodyPr/>
        <a:lstStyle/>
        <a:p>
          <a:r>
            <a:rPr lang="en-US" dirty="0"/>
            <a:t>Financial Services</a:t>
          </a:r>
        </a:p>
      </dgm:t>
    </dgm:pt>
    <dgm:pt modelId="{18FD67EF-5500-4212-8CDD-E0FDBA5DE0CB}" type="parTrans" cxnId="{5E8CD73B-AF40-4B7C-87C1-7DC3CF1AAAD1}">
      <dgm:prSet/>
      <dgm:spPr/>
      <dgm:t>
        <a:bodyPr/>
        <a:lstStyle/>
        <a:p>
          <a:endParaRPr lang="en-US"/>
        </a:p>
      </dgm:t>
    </dgm:pt>
    <dgm:pt modelId="{D6872A59-E383-417A-8847-0746E11B2D5A}" type="sibTrans" cxnId="{5E8CD73B-AF40-4B7C-87C1-7DC3CF1AAAD1}">
      <dgm:prSet/>
      <dgm:spPr/>
      <dgm:t>
        <a:bodyPr/>
        <a:lstStyle/>
        <a:p>
          <a:endParaRPr lang="en-US"/>
        </a:p>
      </dgm:t>
    </dgm:pt>
    <dgm:pt modelId="{5631295A-55A1-4AAF-873E-96EDBF6FC216}">
      <dgm:prSet phldrT="[Text]"/>
      <dgm:spPr/>
      <dgm:t>
        <a:bodyPr/>
        <a:lstStyle/>
        <a:p>
          <a:r>
            <a:rPr lang="en-US" dirty="0"/>
            <a:t>Security</a:t>
          </a:r>
        </a:p>
      </dgm:t>
    </dgm:pt>
    <dgm:pt modelId="{30042ABA-3F65-4F13-9432-E70F8BC275E9}" type="parTrans" cxnId="{26DA7DD7-3428-45FE-BA94-2E79F6C507D8}">
      <dgm:prSet/>
      <dgm:spPr/>
      <dgm:t>
        <a:bodyPr/>
        <a:lstStyle/>
        <a:p>
          <a:endParaRPr lang="en-US"/>
        </a:p>
      </dgm:t>
    </dgm:pt>
    <dgm:pt modelId="{DFDE979D-C0C6-4DA8-AFE1-884E4B67ED27}" type="sibTrans" cxnId="{26DA7DD7-3428-45FE-BA94-2E79F6C507D8}">
      <dgm:prSet/>
      <dgm:spPr/>
      <dgm:t>
        <a:bodyPr/>
        <a:lstStyle/>
        <a:p>
          <a:endParaRPr lang="en-US"/>
        </a:p>
      </dgm:t>
    </dgm:pt>
    <dgm:pt modelId="{2ABB7070-D978-4464-B1A6-B1690687A683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6CA1FB54-1085-4930-92B3-082CEAD6C18E}" type="parTrans" cxnId="{92A63155-9951-490F-A87C-A7B38CCAA8F0}">
      <dgm:prSet/>
      <dgm:spPr/>
      <dgm:t>
        <a:bodyPr/>
        <a:lstStyle/>
        <a:p>
          <a:endParaRPr lang="en-US"/>
        </a:p>
      </dgm:t>
    </dgm:pt>
    <dgm:pt modelId="{9D5C7281-0D99-4D8A-A9FA-D114B063BC4C}" type="sibTrans" cxnId="{92A63155-9951-490F-A87C-A7B38CCAA8F0}">
      <dgm:prSet/>
      <dgm:spPr/>
      <dgm:t>
        <a:bodyPr/>
        <a:lstStyle/>
        <a:p>
          <a:endParaRPr lang="en-US"/>
        </a:p>
      </dgm:t>
    </dgm:pt>
    <dgm:pt modelId="{D9187C25-5B4E-492A-893C-34F2067C0A79}" type="pres">
      <dgm:prSet presAssocID="{24473F33-C59F-4217-9343-D20879F12129}" presName="composite" presStyleCnt="0">
        <dgm:presLayoutVars>
          <dgm:chMax val="1"/>
          <dgm:dir/>
          <dgm:resizeHandles val="exact"/>
        </dgm:presLayoutVars>
      </dgm:prSet>
      <dgm:spPr/>
    </dgm:pt>
    <dgm:pt modelId="{7CD3D8ED-3A2E-4511-9F9F-E69DB2176117}" type="pres">
      <dgm:prSet presAssocID="{24473F33-C59F-4217-9343-D20879F12129}" presName="radial" presStyleCnt="0">
        <dgm:presLayoutVars>
          <dgm:animLvl val="ctr"/>
        </dgm:presLayoutVars>
      </dgm:prSet>
      <dgm:spPr/>
    </dgm:pt>
    <dgm:pt modelId="{DCFE97E3-3C08-42E4-9CAA-171B7B5C26BF}" type="pres">
      <dgm:prSet presAssocID="{B81547E3-21A3-451A-AD07-DDEBAA19A178}" presName="centerShape" presStyleLbl="vennNode1" presStyleIdx="0" presStyleCnt="7" custScaleX="80236" custScaleY="80236"/>
      <dgm:spPr/>
    </dgm:pt>
    <dgm:pt modelId="{DBE296DC-345A-47B6-9160-B8810A1396E5}" type="pres">
      <dgm:prSet presAssocID="{FA1BCE79-7220-418E-A60C-C0B1E2AFAE19}" presName="node" presStyleLbl="vennNode1" presStyleIdx="1" presStyleCnt="7" custScaleX="131543" custScaleY="131543">
        <dgm:presLayoutVars>
          <dgm:bulletEnabled val="1"/>
        </dgm:presLayoutVars>
      </dgm:prSet>
      <dgm:spPr/>
    </dgm:pt>
    <dgm:pt modelId="{43C9890C-D1D9-4F4D-8F23-40AF0F0A1406}" type="pres">
      <dgm:prSet presAssocID="{5631295A-55A1-4AAF-873E-96EDBF6FC216}" presName="node" presStyleLbl="vennNode1" presStyleIdx="2" presStyleCnt="7" custScaleX="131543" custScaleY="131543">
        <dgm:presLayoutVars>
          <dgm:bulletEnabled val="1"/>
        </dgm:presLayoutVars>
      </dgm:prSet>
      <dgm:spPr/>
    </dgm:pt>
    <dgm:pt modelId="{80F873B2-F940-4E6F-9AB1-91E5C6E530BE}" type="pres">
      <dgm:prSet presAssocID="{6FDAD8B8-EEF9-4E26-B321-DDF5B301EC5A}" presName="node" presStyleLbl="vennNode1" presStyleIdx="3" presStyleCnt="7" custScaleX="131543" custScaleY="131543">
        <dgm:presLayoutVars>
          <dgm:bulletEnabled val="1"/>
        </dgm:presLayoutVars>
      </dgm:prSet>
      <dgm:spPr/>
    </dgm:pt>
    <dgm:pt modelId="{D31F85BE-F43F-41FF-8A9E-1D300330964B}" type="pres">
      <dgm:prSet presAssocID="{13CDD692-28F0-45D3-B320-877CB200BB45}" presName="node" presStyleLbl="vennNode1" presStyleIdx="4" presStyleCnt="7" custScaleX="131543" custScaleY="131543">
        <dgm:presLayoutVars>
          <dgm:bulletEnabled val="1"/>
        </dgm:presLayoutVars>
      </dgm:prSet>
      <dgm:spPr/>
    </dgm:pt>
    <dgm:pt modelId="{CF1BF958-9E22-4D29-99A4-BEA60D7334BF}" type="pres">
      <dgm:prSet presAssocID="{2ABB7070-D978-4464-B1A6-B1690687A683}" presName="node" presStyleLbl="vennNode1" presStyleIdx="5" presStyleCnt="7" custScaleX="131543" custScaleY="131543">
        <dgm:presLayoutVars>
          <dgm:bulletEnabled val="1"/>
        </dgm:presLayoutVars>
      </dgm:prSet>
      <dgm:spPr/>
    </dgm:pt>
    <dgm:pt modelId="{92576F9D-2804-4B82-B41E-009D7FEE9EE0}" type="pres">
      <dgm:prSet presAssocID="{F7ECBD52-9AF2-4955-8825-FAA6F1FD309A}" presName="node" presStyleLbl="vennNode1" presStyleIdx="6" presStyleCnt="7" custScaleX="131543" custScaleY="131543">
        <dgm:presLayoutVars>
          <dgm:bulletEnabled val="1"/>
        </dgm:presLayoutVars>
      </dgm:prSet>
      <dgm:spPr/>
    </dgm:pt>
  </dgm:ptLst>
  <dgm:cxnLst>
    <dgm:cxn modelId="{3FAFEB01-8751-4C6C-973B-260CBEEE8F06}" type="presOf" srcId="{24473F33-C59F-4217-9343-D20879F12129}" destId="{D9187C25-5B4E-492A-893C-34F2067C0A79}" srcOrd="0" destOrd="0" presId="urn:microsoft.com/office/officeart/2005/8/layout/radial3"/>
    <dgm:cxn modelId="{7563AA02-7FD4-4BE8-BA8D-459B5F96F99F}" type="presOf" srcId="{FA1BCE79-7220-418E-A60C-C0B1E2AFAE19}" destId="{DBE296DC-345A-47B6-9160-B8810A1396E5}" srcOrd="0" destOrd="0" presId="urn:microsoft.com/office/officeart/2005/8/layout/radial3"/>
    <dgm:cxn modelId="{1875241B-9950-4D87-944D-4C1D5BCB96DD}" srcId="{B81547E3-21A3-451A-AD07-DDEBAA19A178}" destId="{FA1BCE79-7220-418E-A60C-C0B1E2AFAE19}" srcOrd="0" destOrd="0" parTransId="{570D782F-DF97-4685-8E6A-84DAEBD91A07}" sibTransId="{ABCD1283-63CB-4DA7-9B0E-B0D86C688ADF}"/>
    <dgm:cxn modelId="{371AD924-47F9-4965-BDA7-C377346118DD}" type="presOf" srcId="{2ABB7070-D978-4464-B1A6-B1690687A683}" destId="{CF1BF958-9E22-4D29-99A4-BEA60D7334BF}" srcOrd="0" destOrd="0" presId="urn:microsoft.com/office/officeart/2005/8/layout/radial3"/>
    <dgm:cxn modelId="{EAE74C3B-238E-4533-8A81-96390D239B35}" type="presOf" srcId="{6FDAD8B8-EEF9-4E26-B321-DDF5B301EC5A}" destId="{80F873B2-F940-4E6F-9AB1-91E5C6E530BE}" srcOrd="0" destOrd="0" presId="urn:microsoft.com/office/officeart/2005/8/layout/radial3"/>
    <dgm:cxn modelId="{5E8CD73B-AF40-4B7C-87C1-7DC3CF1AAAD1}" srcId="{B81547E3-21A3-451A-AD07-DDEBAA19A178}" destId="{F7ECBD52-9AF2-4955-8825-FAA6F1FD309A}" srcOrd="5" destOrd="0" parTransId="{18FD67EF-5500-4212-8CDD-E0FDBA5DE0CB}" sibTransId="{D6872A59-E383-417A-8847-0746E11B2D5A}"/>
    <dgm:cxn modelId="{0AF18344-2C7B-4306-9068-26FB6B9DD2E0}" type="presOf" srcId="{13CDD692-28F0-45D3-B320-877CB200BB45}" destId="{D31F85BE-F43F-41FF-8A9E-1D300330964B}" srcOrd="0" destOrd="0" presId="urn:microsoft.com/office/officeart/2005/8/layout/radial3"/>
    <dgm:cxn modelId="{C3AA5469-8438-4602-9BC7-69E294C3CA2B}" srcId="{B81547E3-21A3-451A-AD07-DDEBAA19A178}" destId="{6FDAD8B8-EEF9-4E26-B321-DDF5B301EC5A}" srcOrd="2" destOrd="0" parTransId="{9CF428F5-97F1-4FE1-918A-5643769A3DCF}" sibTransId="{4D9FB64C-C1EA-4D72-9501-4EADF475EAF4}"/>
    <dgm:cxn modelId="{92A63155-9951-490F-A87C-A7B38CCAA8F0}" srcId="{B81547E3-21A3-451A-AD07-DDEBAA19A178}" destId="{2ABB7070-D978-4464-B1A6-B1690687A683}" srcOrd="4" destOrd="0" parTransId="{6CA1FB54-1085-4930-92B3-082CEAD6C18E}" sibTransId="{9D5C7281-0D99-4D8A-A9FA-D114B063BC4C}"/>
    <dgm:cxn modelId="{C4B1FA76-EBEC-4332-B1CA-B871CA20F1E1}" srcId="{B81547E3-21A3-451A-AD07-DDEBAA19A178}" destId="{13CDD692-28F0-45D3-B320-877CB200BB45}" srcOrd="3" destOrd="0" parTransId="{C834F548-5F6A-46E0-AA22-4298997FC160}" sibTransId="{9566F940-BED1-409D-8066-C36A71240814}"/>
    <dgm:cxn modelId="{66C241C8-C7A4-405F-85DF-313C59B54BDD}" srcId="{24473F33-C59F-4217-9343-D20879F12129}" destId="{B81547E3-21A3-451A-AD07-DDEBAA19A178}" srcOrd="0" destOrd="0" parTransId="{1A36D6E8-99E8-43F5-816B-3388367438B8}" sibTransId="{65831F7B-0EC9-44B6-A420-AA0CE1EC7E8A}"/>
    <dgm:cxn modelId="{26DA7DD7-3428-45FE-BA94-2E79F6C507D8}" srcId="{B81547E3-21A3-451A-AD07-DDEBAA19A178}" destId="{5631295A-55A1-4AAF-873E-96EDBF6FC216}" srcOrd="1" destOrd="0" parTransId="{30042ABA-3F65-4F13-9432-E70F8BC275E9}" sibTransId="{DFDE979D-C0C6-4DA8-AFE1-884E4B67ED27}"/>
    <dgm:cxn modelId="{795910E9-7E5C-43EB-BEBC-5F837AD5D40C}" type="presOf" srcId="{F7ECBD52-9AF2-4955-8825-FAA6F1FD309A}" destId="{92576F9D-2804-4B82-B41E-009D7FEE9EE0}" srcOrd="0" destOrd="0" presId="urn:microsoft.com/office/officeart/2005/8/layout/radial3"/>
    <dgm:cxn modelId="{69ED71EC-4274-42E9-BF56-FE770335D8CB}" type="presOf" srcId="{5631295A-55A1-4AAF-873E-96EDBF6FC216}" destId="{43C9890C-D1D9-4F4D-8F23-40AF0F0A1406}" srcOrd="0" destOrd="0" presId="urn:microsoft.com/office/officeart/2005/8/layout/radial3"/>
    <dgm:cxn modelId="{3F49ACF8-D10A-4BA7-A985-6A86FF36AE0F}" type="presOf" srcId="{B81547E3-21A3-451A-AD07-DDEBAA19A178}" destId="{DCFE97E3-3C08-42E4-9CAA-171B7B5C26BF}" srcOrd="0" destOrd="0" presId="urn:microsoft.com/office/officeart/2005/8/layout/radial3"/>
    <dgm:cxn modelId="{A791C701-6249-49B5-B509-EEAE345F8109}" type="presParOf" srcId="{D9187C25-5B4E-492A-893C-34F2067C0A79}" destId="{7CD3D8ED-3A2E-4511-9F9F-E69DB2176117}" srcOrd="0" destOrd="0" presId="urn:microsoft.com/office/officeart/2005/8/layout/radial3"/>
    <dgm:cxn modelId="{EFA5E3E3-C706-4A64-B744-DC68B13E585D}" type="presParOf" srcId="{7CD3D8ED-3A2E-4511-9F9F-E69DB2176117}" destId="{DCFE97E3-3C08-42E4-9CAA-171B7B5C26BF}" srcOrd="0" destOrd="0" presId="urn:microsoft.com/office/officeart/2005/8/layout/radial3"/>
    <dgm:cxn modelId="{C2A02642-33DD-494D-BEB7-278EF698E4FF}" type="presParOf" srcId="{7CD3D8ED-3A2E-4511-9F9F-E69DB2176117}" destId="{DBE296DC-345A-47B6-9160-B8810A1396E5}" srcOrd="1" destOrd="0" presId="urn:microsoft.com/office/officeart/2005/8/layout/radial3"/>
    <dgm:cxn modelId="{1B8EC300-16E4-4CBC-8A56-03E63648755B}" type="presParOf" srcId="{7CD3D8ED-3A2E-4511-9F9F-E69DB2176117}" destId="{43C9890C-D1D9-4F4D-8F23-40AF0F0A1406}" srcOrd="2" destOrd="0" presId="urn:microsoft.com/office/officeart/2005/8/layout/radial3"/>
    <dgm:cxn modelId="{9B194625-BB1F-454B-8A1B-12BEB65E5668}" type="presParOf" srcId="{7CD3D8ED-3A2E-4511-9F9F-E69DB2176117}" destId="{80F873B2-F940-4E6F-9AB1-91E5C6E530BE}" srcOrd="3" destOrd="0" presId="urn:microsoft.com/office/officeart/2005/8/layout/radial3"/>
    <dgm:cxn modelId="{EF8F36A1-BE38-4D9F-A38A-6A6E16E72CA3}" type="presParOf" srcId="{7CD3D8ED-3A2E-4511-9F9F-E69DB2176117}" destId="{D31F85BE-F43F-41FF-8A9E-1D300330964B}" srcOrd="4" destOrd="0" presId="urn:microsoft.com/office/officeart/2005/8/layout/radial3"/>
    <dgm:cxn modelId="{AFAFD1CF-470C-4E68-8E62-529D048E8417}" type="presParOf" srcId="{7CD3D8ED-3A2E-4511-9F9F-E69DB2176117}" destId="{CF1BF958-9E22-4D29-99A4-BEA60D7334BF}" srcOrd="5" destOrd="0" presId="urn:microsoft.com/office/officeart/2005/8/layout/radial3"/>
    <dgm:cxn modelId="{1C877F36-6503-4F3D-A317-A41E374DAC8A}" type="presParOf" srcId="{7CD3D8ED-3A2E-4511-9F9F-E69DB2176117}" destId="{92576F9D-2804-4B82-B41E-009D7FEE9EE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E35CD6-9391-43D2-BEED-7AA69B91FFD0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CC7773A-9A7F-42A9-896B-8923A77E9F34}">
      <dgm:prSet phldrT="[Text]"/>
      <dgm:spPr/>
      <dgm:t>
        <a:bodyPr/>
        <a:lstStyle/>
        <a:p>
          <a:r>
            <a:rPr lang="en-US" dirty="0"/>
            <a:t>INPUT</a:t>
          </a:r>
        </a:p>
      </dgm:t>
    </dgm:pt>
    <dgm:pt modelId="{806AE9AC-4035-4DB4-9D24-1527641414B4}" type="parTrans" cxnId="{BD153A70-2D91-4FE9-831A-18C3DDDB09E6}">
      <dgm:prSet/>
      <dgm:spPr/>
      <dgm:t>
        <a:bodyPr/>
        <a:lstStyle/>
        <a:p>
          <a:endParaRPr lang="en-US"/>
        </a:p>
      </dgm:t>
    </dgm:pt>
    <dgm:pt modelId="{D606D482-D61D-4A21-ACEC-42239DC12363}" type="sibTrans" cxnId="{BD153A70-2D91-4FE9-831A-18C3DDDB09E6}">
      <dgm:prSet/>
      <dgm:spPr/>
      <dgm:t>
        <a:bodyPr/>
        <a:lstStyle/>
        <a:p>
          <a:endParaRPr lang="en-US"/>
        </a:p>
      </dgm:t>
    </dgm:pt>
    <dgm:pt modelId="{7F26057A-DE69-49D6-8F69-F3F6AC7D95DE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Data Gathering</a:t>
          </a:r>
        </a:p>
      </dgm:t>
    </dgm:pt>
    <dgm:pt modelId="{27410644-D6FF-4629-BCBD-E072080D9C63}" type="parTrans" cxnId="{2E9357FD-FB59-476F-A1B4-8600023DFC5A}">
      <dgm:prSet/>
      <dgm:spPr/>
      <dgm:t>
        <a:bodyPr/>
        <a:lstStyle/>
        <a:p>
          <a:endParaRPr lang="en-US"/>
        </a:p>
      </dgm:t>
    </dgm:pt>
    <dgm:pt modelId="{BAC89C5F-48E8-4A93-92CB-E63867E7731E}" type="sibTrans" cxnId="{2E9357FD-FB59-476F-A1B4-8600023DFC5A}">
      <dgm:prSet/>
      <dgm:spPr/>
      <dgm:t>
        <a:bodyPr/>
        <a:lstStyle/>
        <a:p>
          <a:endParaRPr lang="en-US"/>
        </a:p>
      </dgm:t>
    </dgm:pt>
    <dgm:pt modelId="{E3B6D849-A9BF-457A-8840-F5DD18BF8613}">
      <dgm:prSet phldrT="[Text]"/>
      <dgm:spPr/>
      <dgm:t>
        <a:bodyPr/>
        <a:lstStyle/>
        <a:p>
          <a:r>
            <a:rPr lang="en-US" dirty="0"/>
            <a:t>LEARNING</a:t>
          </a:r>
        </a:p>
      </dgm:t>
    </dgm:pt>
    <dgm:pt modelId="{DE1C5002-E4C3-44A7-A15E-6BFCE0E566A3}" type="parTrans" cxnId="{5E492452-FC11-42F5-A540-E49D8D66E5BC}">
      <dgm:prSet/>
      <dgm:spPr/>
      <dgm:t>
        <a:bodyPr/>
        <a:lstStyle/>
        <a:p>
          <a:endParaRPr lang="en-US"/>
        </a:p>
      </dgm:t>
    </dgm:pt>
    <dgm:pt modelId="{59864412-5F80-4F39-83BA-EF9BBC3DF1BB}" type="sibTrans" cxnId="{5E492452-FC11-42F5-A540-E49D8D66E5BC}">
      <dgm:prSet/>
      <dgm:spPr/>
      <dgm:t>
        <a:bodyPr/>
        <a:lstStyle/>
        <a:p>
          <a:endParaRPr lang="en-US"/>
        </a:p>
      </dgm:t>
    </dgm:pt>
    <dgm:pt modelId="{846DDAF8-6483-4BDC-8292-29D63DF1F4FC}">
      <dgm:prSet phldrT="[Text]"/>
      <dgm:spPr/>
      <dgm:t>
        <a:bodyPr/>
        <a:lstStyle/>
        <a:p>
          <a:r>
            <a:rPr lang="en-US" dirty="0"/>
            <a:t>Algorithm</a:t>
          </a:r>
        </a:p>
      </dgm:t>
    </dgm:pt>
    <dgm:pt modelId="{A9BD93DA-FB2A-438C-B347-1C664648E723}" type="parTrans" cxnId="{DAE7380C-6065-416C-BDD3-411CA549500E}">
      <dgm:prSet/>
      <dgm:spPr/>
      <dgm:t>
        <a:bodyPr/>
        <a:lstStyle/>
        <a:p>
          <a:endParaRPr lang="en-US"/>
        </a:p>
      </dgm:t>
    </dgm:pt>
    <dgm:pt modelId="{7A857F4A-4746-4DA7-8355-98FD0AC58EEF}" type="sibTrans" cxnId="{DAE7380C-6065-416C-BDD3-411CA549500E}">
      <dgm:prSet/>
      <dgm:spPr/>
      <dgm:t>
        <a:bodyPr/>
        <a:lstStyle/>
        <a:p>
          <a:endParaRPr lang="en-US"/>
        </a:p>
      </dgm:t>
    </dgm:pt>
    <dgm:pt modelId="{FC867B45-8DFA-4598-B1B4-BA79E40B480C}">
      <dgm:prSet phldrT="[Text]"/>
      <dgm:spPr/>
      <dgm:t>
        <a:bodyPr/>
        <a:lstStyle/>
        <a:p>
          <a:r>
            <a:rPr lang="en-US" dirty="0"/>
            <a:t>OUTPUT</a:t>
          </a:r>
        </a:p>
      </dgm:t>
    </dgm:pt>
    <dgm:pt modelId="{011DDFAF-DCCF-4E28-B39D-6210EEB40A4C}" type="parTrans" cxnId="{9197BCB8-1304-467B-9AC4-AF5BAFA4ECFE}">
      <dgm:prSet/>
      <dgm:spPr/>
      <dgm:t>
        <a:bodyPr/>
        <a:lstStyle/>
        <a:p>
          <a:endParaRPr lang="en-US"/>
        </a:p>
      </dgm:t>
    </dgm:pt>
    <dgm:pt modelId="{CC9EB0B0-ADF6-4727-9D62-4C49D4E37968}" type="sibTrans" cxnId="{9197BCB8-1304-467B-9AC4-AF5BAFA4ECFE}">
      <dgm:prSet/>
      <dgm:spPr/>
      <dgm:t>
        <a:bodyPr/>
        <a:lstStyle/>
        <a:p>
          <a:endParaRPr lang="en-US"/>
        </a:p>
      </dgm:t>
    </dgm:pt>
    <dgm:pt modelId="{DFEE92CA-9A47-4C14-B630-4BEB9157C42C}">
      <dgm:prSet phldrT="[Text]"/>
      <dgm:spPr/>
      <dgm:t>
        <a:bodyPr/>
        <a:lstStyle/>
        <a:p>
          <a:r>
            <a:rPr lang="en-US" dirty="0"/>
            <a:t>User Results</a:t>
          </a:r>
        </a:p>
      </dgm:t>
    </dgm:pt>
    <dgm:pt modelId="{D2542092-8FE3-4B91-A1A0-613364CEA4CD}" type="parTrans" cxnId="{5E276A49-363D-4B02-B2F1-891488987079}">
      <dgm:prSet/>
      <dgm:spPr/>
      <dgm:t>
        <a:bodyPr/>
        <a:lstStyle/>
        <a:p>
          <a:endParaRPr lang="en-US"/>
        </a:p>
      </dgm:t>
    </dgm:pt>
    <dgm:pt modelId="{D3B1C481-3442-4DE2-903A-1BB34C65A9E1}" type="sibTrans" cxnId="{5E276A49-363D-4B02-B2F1-891488987079}">
      <dgm:prSet/>
      <dgm:spPr/>
      <dgm:t>
        <a:bodyPr/>
        <a:lstStyle/>
        <a:p>
          <a:endParaRPr lang="en-US"/>
        </a:p>
      </dgm:t>
    </dgm:pt>
    <dgm:pt modelId="{9DDB2853-64AF-4E40-9FE8-B497D51726A8}">
      <dgm:prSet phldrT="[Text]"/>
      <dgm:spPr/>
      <dgm:t>
        <a:bodyPr/>
        <a:lstStyle/>
        <a:p>
          <a:r>
            <a:rPr lang="en-US" dirty="0"/>
            <a:t>Training Set</a:t>
          </a:r>
        </a:p>
      </dgm:t>
    </dgm:pt>
    <dgm:pt modelId="{CBBDC64E-2499-4A00-8542-5A3EECFC7506}" type="parTrans" cxnId="{E09CBC78-8D6D-472B-A906-22B1152285EB}">
      <dgm:prSet/>
      <dgm:spPr/>
      <dgm:t>
        <a:bodyPr/>
        <a:lstStyle/>
        <a:p>
          <a:endParaRPr lang="en-US"/>
        </a:p>
      </dgm:t>
    </dgm:pt>
    <dgm:pt modelId="{3A310574-62CE-4BC5-A1B9-3AFBAC1B8A9A}" type="sibTrans" cxnId="{E09CBC78-8D6D-472B-A906-22B1152285EB}">
      <dgm:prSet/>
      <dgm:spPr/>
      <dgm:t>
        <a:bodyPr/>
        <a:lstStyle/>
        <a:p>
          <a:endParaRPr lang="en-US"/>
        </a:p>
      </dgm:t>
    </dgm:pt>
    <dgm:pt modelId="{CA00A0F7-6BBD-454E-B1AB-B20D7F9D7A5B}">
      <dgm:prSet phldrT="[Text]"/>
      <dgm:spPr/>
      <dgm:t>
        <a:bodyPr/>
        <a:lstStyle/>
        <a:p>
          <a:r>
            <a:rPr lang="en-US" dirty="0"/>
            <a:t>Others’ Results</a:t>
          </a:r>
        </a:p>
      </dgm:t>
    </dgm:pt>
    <dgm:pt modelId="{6012285C-4487-4822-BE68-19077A87F0DE}" type="parTrans" cxnId="{48C0B459-53D5-43E7-A81E-AA559F61B061}">
      <dgm:prSet/>
      <dgm:spPr/>
      <dgm:t>
        <a:bodyPr/>
        <a:lstStyle/>
        <a:p>
          <a:endParaRPr lang="en-US"/>
        </a:p>
      </dgm:t>
    </dgm:pt>
    <dgm:pt modelId="{94944C10-2FCB-4F7E-A11A-621BBE6E2109}" type="sibTrans" cxnId="{48C0B459-53D5-43E7-A81E-AA559F61B061}">
      <dgm:prSet/>
      <dgm:spPr/>
      <dgm:t>
        <a:bodyPr/>
        <a:lstStyle/>
        <a:p>
          <a:endParaRPr lang="en-US"/>
        </a:p>
      </dgm:t>
    </dgm:pt>
    <dgm:pt modelId="{B45008CC-18A7-4E8A-A1EA-097F47ED0DC9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User Requests</a:t>
          </a:r>
        </a:p>
      </dgm:t>
    </dgm:pt>
    <dgm:pt modelId="{BF260016-EFB5-4FA6-83DA-3FFAFFA38689}" type="parTrans" cxnId="{EC6A790F-A23F-4104-A76D-0CF32A3B47CC}">
      <dgm:prSet/>
      <dgm:spPr/>
      <dgm:t>
        <a:bodyPr/>
        <a:lstStyle/>
        <a:p>
          <a:endParaRPr lang="en-US"/>
        </a:p>
      </dgm:t>
    </dgm:pt>
    <dgm:pt modelId="{C0F90B14-DC39-4628-A9C3-DBFDDA0144FC}" type="sibTrans" cxnId="{EC6A790F-A23F-4104-A76D-0CF32A3B47CC}">
      <dgm:prSet/>
      <dgm:spPr/>
      <dgm:t>
        <a:bodyPr/>
        <a:lstStyle/>
        <a:p>
          <a:endParaRPr lang="en-US"/>
        </a:p>
      </dgm:t>
    </dgm:pt>
    <dgm:pt modelId="{54517AA5-C26C-4071-BDE1-8E750E820431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Sensors</a:t>
          </a:r>
        </a:p>
      </dgm:t>
    </dgm:pt>
    <dgm:pt modelId="{6F49EAAC-F1ED-4CB7-A558-13E4D9F9ABB0}" type="parTrans" cxnId="{EDE13226-0D00-4F5C-B200-89AF353E5200}">
      <dgm:prSet/>
      <dgm:spPr/>
      <dgm:t>
        <a:bodyPr/>
        <a:lstStyle/>
        <a:p>
          <a:endParaRPr lang="en-US"/>
        </a:p>
      </dgm:t>
    </dgm:pt>
    <dgm:pt modelId="{7B4BC28A-9E32-4DF0-B279-0EECDAA1B75E}" type="sibTrans" cxnId="{EDE13226-0D00-4F5C-B200-89AF353E5200}">
      <dgm:prSet/>
      <dgm:spPr/>
      <dgm:t>
        <a:bodyPr/>
        <a:lstStyle/>
        <a:p>
          <a:endParaRPr lang="en-US"/>
        </a:p>
      </dgm:t>
    </dgm:pt>
    <dgm:pt modelId="{0287F7D1-AFB5-4391-A8CD-58E582257FAF}" type="pres">
      <dgm:prSet presAssocID="{A3E35CD6-9391-43D2-BEED-7AA69B91FFD0}" presName="linearFlow" presStyleCnt="0">
        <dgm:presLayoutVars>
          <dgm:dir/>
          <dgm:animLvl val="lvl"/>
          <dgm:resizeHandles val="exact"/>
        </dgm:presLayoutVars>
      </dgm:prSet>
      <dgm:spPr/>
    </dgm:pt>
    <dgm:pt modelId="{9A78BCFA-3293-4DC2-9F48-4AAA2F477026}" type="pres">
      <dgm:prSet presAssocID="{FCC7773A-9A7F-42A9-896B-8923A77E9F34}" presName="composite" presStyleCnt="0"/>
      <dgm:spPr/>
    </dgm:pt>
    <dgm:pt modelId="{66A85992-9312-4F4A-8A41-E482B1620959}" type="pres">
      <dgm:prSet presAssocID="{FCC7773A-9A7F-42A9-896B-8923A77E9F3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8E3093-6E13-4F32-A459-00A02EBA1AD6}" type="pres">
      <dgm:prSet presAssocID="{FCC7773A-9A7F-42A9-896B-8923A77E9F34}" presName="parSh" presStyleLbl="node1" presStyleIdx="0" presStyleCnt="3"/>
      <dgm:spPr/>
    </dgm:pt>
    <dgm:pt modelId="{BC5E88D5-B9E0-41E4-844C-F5AD7AB17842}" type="pres">
      <dgm:prSet presAssocID="{FCC7773A-9A7F-42A9-896B-8923A77E9F34}" presName="desTx" presStyleLbl="fgAcc1" presStyleIdx="0" presStyleCnt="3" custScaleX="145236" custScaleY="62950" custLinFactNeighborY="-15133">
        <dgm:presLayoutVars>
          <dgm:bulletEnabled val="1"/>
        </dgm:presLayoutVars>
      </dgm:prSet>
      <dgm:spPr/>
    </dgm:pt>
    <dgm:pt modelId="{F0812201-137F-44BF-B823-4DB7D3F33FDC}" type="pres">
      <dgm:prSet presAssocID="{D606D482-D61D-4A21-ACEC-42239DC12363}" presName="sibTrans" presStyleLbl="sibTrans2D1" presStyleIdx="0" presStyleCnt="2"/>
      <dgm:spPr/>
    </dgm:pt>
    <dgm:pt modelId="{D75CA866-5E05-4A1C-832D-23820D882CF8}" type="pres">
      <dgm:prSet presAssocID="{D606D482-D61D-4A21-ACEC-42239DC12363}" presName="connTx" presStyleLbl="sibTrans2D1" presStyleIdx="0" presStyleCnt="2"/>
      <dgm:spPr/>
    </dgm:pt>
    <dgm:pt modelId="{C8DD530F-0667-464C-8EAA-28DA49BB1115}" type="pres">
      <dgm:prSet presAssocID="{E3B6D849-A9BF-457A-8840-F5DD18BF8613}" presName="composite" presStyleCnt="0"/>
      <dgm:spPr/>
    </dgm:pt>
    <dgm:pt modelId="{B054D3D6-D77A-43BD-B975-353BBA41C13B}" type="pres">
      <dgm:prSet presAssocID="{E3B6D849-A9BF-457A-8840-F5DD18BF861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81DE9DE-6F87-48EB-86EF-E675BE3A2DE9}" type="pres">
      <dgm:prSet presAssocID="{E3B6D849-A9BF-457A-8840-F5DD18BF8613}" presName="parSh" presStyleLbl="node1" presStyleIdx="1" presStyleCnt="3"/>
      <dgm:spPr/>
    </dgm:pt>
    <dgm:pt modelId="{D0B9E9CC-8EE6-4391-8A82-9F59477F6701}" type="pres">
      <dgm:prSet presAssocID="{E3B6D849-A9BF-457A-8840-F5DD18BF8613}" presName="desTx" presStyleLbl="fgAcc1" presStyleIdx="1" presStyleCnt="3" custScaleX="145236" custScaleY="62950" custLinFactNeighborY="-15133">
        <dgm:presLayoutVars>
          <dgm:bulletEnabled val="1"/>
        </dgm:presLayoutVars>
      </dgm:prSet>
      <dgm:spPr/>
    </dgm:pt>
    <dgm:pt modelId="{27ABDC2C-FA3F-40E6-9BAD-B4659422D9F8}" type="pres">
      <dgm:prSet presAssocID="{59864412-5F80-4F39-83BA-EF9BBC3DF1BB}" presName="sibTrans" presStyleLbl="sibTrans2D1" presStyleIdx="1" presStyleCnt="2"/>
      <dgm:spPr/>
    </dgm:pt>
    <dgm:pt modelId="{6E0F09EC-BB82-459D-BB54-F62B3EFC5037}" type="pres">
      <dgm:prSet presAssocID="{59864412-5F80-4F39-83BA-EF9BBC3DF1BB}" presName="connTx" presStyleLbl="sibTrans2D1" presStyleIdx="1" presStyleCnt="2"/>
      <dgm:spPr/>
    </dgm:pt>
    <dgm:pt modelId="{9FB8B076-C6EB-4716-B1A3-2498287867CB}" type="pres">
      <dgm:prSet presAssocID="{FC867B45-8DFA-4598-B1B4-BA79E40B480C}" presName="composite" presStyleCnt="0"/>
      <dgm:spPr/>
    </dgm:pt>
    <dgm:pt modelId="{EAE5747C-1554-4496-9F0D-127109BBFD07}" type="pres">
      <dgm:prSet presAssocID="{FC867B45-8DFA-4598-B1B4-BA79E40B480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F3F0E07-695B-4755-A9B3-780C451159B0}" type="pres">
      <dgm:prSet presAssocID="{FC867B45-8DFA-4598-B1B4-BA79E40B480C}" presName="parSh" presStyleLbl="node1" presStyleIdx="2" presStyleCnt="3"/>
      <dgm:spPr/>
    </dgm:pt>
    <dgm:pt modelId="{8A0BF293-E7A8-4750-8C87-BADB654BAC74}" type="pres">
      <dgm:prSet presAssocID="{FC867B45-8DFA-4598-B1B4-BA79E40B480C}" presName="desTx" presStyleLbl="fgAcc1" presStyleIdx="2" presStyleCnt="3" custScaleX="145236" custScaleY="62950" custLinFactNeighborY="-15133">
        <dgm:presLayoutVars>
          <dgm:bulletEnabled val="1"/>
        </dgm:presLayoutVars>
      </dgm:prSet>
      <dgm:spPr/>
    </dgm:pt>
  </dgm:ptLst>
  <dgm:cxnLst>
    <dgm:cxn modelId="{BFA0ED05-1389-4E72-B1F1-93DC259B1A28}" type="presOf" srcId="{CA00A0F7-6BBD-454E-B1AB-B20D7F9D7A5B}" destId="{8A0BF293-E7A8-4750-8C87-BADB654BAC74}" srcOrd="0" destOrd="1" presId="urn:microsoft.com/office/officeart/2005/8/layout/process3"/>
    <dgm:cxn modelId="{9317320B-BB94-4BB5-9E1F-4D2AB1195057}" type="presOf" srcId="{59864412-5F80-4F39-83BA-EF9BBC3DF1BB}" destId="{27ABDC2C-FA3F-40E6-9BAD-B4659422D9F8}" srcOrd="0" destOrd="0" presId="urn:microsoft.com/office/officeart/2005/8/layout/process3"/>
    <dgm:cxn modelId="{DAE7380C-6065-416C-BDD3-411CA549500E}" srcId="{E3B6D849-A9BF-457A-8840-F5DD18BF8613}" destId="{846DDAF8-6483-4BDC-8292-29D63DF1F4FC}" srcOrd="0" destOrd="0" parTransId="{A9BD93DA-FB2A-438C-B347-1C664648E723}" sibTransId="{7A857F4A-4746-4DA7-8355-98FD0AC58EEF}"/>
    <dgm:cxn modelId="{EC6A790F-A23F-4104-A76D-0CF32A3B47CC}" srcId="{7F26057A-DE69-49D6-8F69-F3F6AC7D95DE}" destId="{B45008CC-18A7-4E8A-A1EA-097F47ED0DC9}" srcOrd="0" destOrd="0" parTransId="{BF260016-EFB5-4FA6-83DA-3FFAFFA38689}" sibTransId="{C0F90B14-DC39-4628-A9C3-DBFDDA0144FC}"/>
    <dgm:cxn modelId="{EDE13226-0D00-4F5C-B200-89AF353E5200}" srcId="{7F26057A-DE69-49D6-8F69-F3F6AC7D95DE}" destId="{54517AA5-C26C-4071-BDE1-8E750E820431}" srcOrd="1" destOrd="0" parTransId="{6F49EAAC-F1ED-4CB7-A558-13E4D9F9ABB0}" sibTransId="{7B4BC28A-9E32-4DF0-B279-0EECDAA1B75E}"/>
    <dgm:cxn modelId="{2FEF662F-7BF3-448A-BADA-A7BF0CFB5A11}" type="presOf" srcId="{E3B6D849-A9BF-457A-8840-F5DD18BF8613}" destId="{B054D3D6-D77A-43BD-B975-353BBA41C13B}" srcOrd="0" destOrd="0" presId="urn:microsoft.com/office/officeart/2005/8/layout/process3"/>
    <dgm:cxn modelId="{E586803E-B2FF-48F7-826A-9291DE98A971}" type="presOf" srcId="{59864412-5F80-4F39-83BA-EF9BBC3DF1BB}" destId="{6E0F09EC-BB82-459D-BB54-F62B3EFC5037}" srcOrd="1" destOrd="0" presId="urn:microsoft.com/office/officeart/2005/8/layout/process3"/>
    <dgm:cxn modelId="{0C27F83E-0C13-43BA-A3BE-6D1E86A77137}" type="presOf" srcId="{E3B6D849-A9BF-457A-8840-F5DD18BF8613}" destId="{D81DE9DE-6F87-48EB-86EF-E675BE3A2DE9}" srcOrd="1" destOrd="0" presId="urn:microsoft.com/office/officeart/2005/8/layout/process3"/>
    <dgm:cxn modelId="{5E276A49-363D-4B02-B2F1-891488987079}" srcId="{FC867B45-8DFA-4598-B1B4-BA79E40B480C}" destId="{DFEE92CA-9A47-4C14-B630-4BEB9157C42C}" srcOrd="0" destOrd="0" parTransId="{D2542092-8FE3-4B91-A1A0-613364CEA4CD}" sibTransId="{D3B1C481-3442-4DE2-903A-1BB34C65A9E1}"/>
    <dgm:cxn modelId="{2A94F64C-3336-4409-913E-701252AD6BEC}" type="presOf" srcId="{A3E35CD6-9391-43D2-BEED-7AA69B91FFD0}" destId="{0287F7D1-AFB5-4391-A8CD-58E582257FAF}" srcOrd="0" destOrd="0" presId="urn:microsoft.com/office/officeart/2005/8/layout/process3"/>
    <dgm:cxn modelId="{BD153A70-2D91-4FE9-831A-18C3DDDB09E6}" srcId="{A3E35CD6-9391-43D2-BEED-7AA69B91FFD0}" destId="{FCC7773A-9A7F-42A9-896B-8923A77E9F34}" srcOrd="0" destOrd="0" parTransId="{806AE9AC-4035-4DB4-9D24-1527641414B4}" sibTransId="{D606D482-D61D-4A21-ACEC-42239DC12363}"/>
    <dgm:cxn modelId="{5E492452-FC11-42F5-A540-E49D8D66E5BC}" srcId="{A3E35CD6-9391-43D2-BEED-7AA69B91FFD0}" destId="{E3B6D849-A9BF-457A-8840-F5DD18BF8613}" srcOrd="1" destOrd="0" parTransId="{DE1C5002-E4C3-44A7-A15E-6BFCE0E566A3}" sibTransId="{59864412-5F80-4F39-83BA-EF9BBC3DF1BB}"/>
    <dgm:cxn modelId="{E09CBC78-8D6D-472B-A906-22B1152285EB}" srcId="{E3B6D849-A9BF-457A-8840-F5DD18BF8613}" destId="{9DDB2853-64AF-4E40-9FE8-B497D51726A8}" srcOrd="1" destOrd="0" parTransId="{CBBDC64E-2499-4A00-8542-5A3EECFC7506}" sibTransId="{3A310574-62CE-4BC5-A1B9-3AFBAC1B8A9A}"/>
    <dgm:cxn modelId="{48C0B459-53D5-43E7-A81E-AA559F61B061}" srcId="{FC867B45-8DFA-4598-B1B4-BA79E40B480C}" destId="{CA00A0F7-6BBD-454E-B1AB-B20D7F9D7A5B}" srcOrd="1" destOrd="0" parTransId="{6012285C-4487-4822-BE68-19077A87F0DE}" sibTransId="{94944C10-2FCB-4F7E-A11A-621BBE6E2109}"/>
    <dgm:cxn modelId="{00CC587D-EA91-4573-8272-234E53237D4B}" type="presOf" srcId="{FCC7773A-9A7F-42A9-896B-8923A77E9F34}" destId="{66A85992-9312-4F4A-8A41-E482B1620959}" srcOrd="0" destOrd="0" presId="urn:microsoft.com/office/officeart/2005/8/layout/process3"/>
    <dgm:cxn modelId="{DAFF877F-3B34-4E57-AFF0-5CB040F8DEF3}" type="presOf" srcId="{9DDB2853-64AF-4E40-9FE8-B497D51726A8}" destId="{D0B9E9CC-8EE6-4391-8A82-9F59477F6701}" srcOrd="0" destOrd="1" presId="urn:microsoft.com/office/officeart/2005/8/layout/process3"/>
    <dgm:cxn modelId="{7A8A3192-4FA7-4577-B0EA-3F04EB8CD3C3}" type="presOf" srcId="{54517AA5-C26C-4071-BDE1-8E750E820431}" destId="{BC5E88D5-B9E0-41E4-844C-F5AD7AB17842}" srcOrd="0" destOrd="2" presId="urn:microsoft.com/office/officeart/2005/8/layout/process3"/>
    <dgm:cxn modelId="{32F1D29C-E4BC-4E84-9BC1-165363953CF0}" type="presOf" srcId="{7F26057A-DE69-49D6-8F69-F3F6AC7D95DE}" destId="{BC5E88D5-B9E0-41E4-844C-F5AD7AB17842}" srcOrd="0" destOrd="0" presId="urn:microsoft.com/office/officeart/2005/8/layout/process3"/>
    <dgm:cxn modelId="{7AD8B1A0-90FA-461D-A330-A0A02D9ED9F5}" type="presOf" srcId="{D606D482-D61D-4A21-ACEC-42239DC12363}" destId="{F0812201-137F-44BF-B823-4DB7D3F33FDC}" srcOrd="0" destOrd="0" presId="urn:microsoft.com/office/officeart/2005/8/layout/process3"/>
    <dgm:cxn modelId="{9197BCB8-1304-467B-9AC4-AF5BAFA4ECFE}" srcId="{A3E35CD6-9391-43D2-BEED-7AA69B91FFD0}" destId="{FC867B45-8DFA-4598-B1B4-BA79E40B480C}" srcOrd="2" destOrd="0" parTransId="{011DDFAF-DCCF-4E28-B39D-6210EEB40A4C}" sibTransId="{CC9EB0B0-ADF6-4727-9D62-4C49D4E37968}"/>
    <dgm:cxn modelId="{A3446CC8-BA8F-4C7C-BB0F-BF93A61BC265}" type="presOf" srcId="{846DDAF8-6483-4BDC-8292-29D63DF1F4FC}" destId="{D0B9E9CC-8EE6-4391-8A82-9F59477F6701}" srcOrd="0" destOrd="0" presId="urn:microsoft.com/office/officeart/2005/8/layout/process3"/>
    <dgm:cxn modelId="{A1BD5BCE-00F0-4983-86E3-A9CE355E9E0E}" type="presOf" srcId="{D606D482-D61D-4A21-ACEC-42239DC12363}" destId="{D75CA866-5E05-4A1C-832D-23820D882CF8}" srcOrd="1" destOrd="0" presId="urn:microsoft.com/office/officeart/2005/8/layout/process3"/>
    <dgm:cxn modelId="{0B090CD2-E8E2-4581-A1CA-20432A0EECB1}" type="presOf" srcId="{DFEE92CA-9A47-4C14-B630-4BEB9157C42C}" destId="{8A0BF293-E7A8-4750-8C87-BADB654BAC74}" srcOrd="0" destOrd="0" presId="urn:microsoft.com/office/officeart/2005/8/layout/process3"/>
    <dgm:cxn modelId="{4DD121D2-250C-4686-BBA0-5961FD9BE083}" type="presOf" srcId="{FC867B45-8DFA-4598-B1B4-BA79E40B480C}" destId="{EAE5747C-1554-4496-9F0D-127109BBFD07}" srcOrd="0" destOrd="0" presId="urn:microsoft.com/office/officeart/2005/8/layout/process3"/>
    <dgm:cxn modelId="{DDD7DDD8-AC97-4A2E-B9E9-EA8B09ABE598}" type="presOf" srcId="{FCC7773A-9A7F-42A9-896B-8923A77E9F34}" destId="{5A8E3093-6E13-4F32-A459-00A02EBA1AD6}" srcOrd="1" destOrd="0" presId="urn:microsoft.com/office/officeart/2005/8/layout/process3"/>
    <dgm:cxn modelId="{0A20F4ED-2169-49E1-B08F-B23248E84FA8}" type="presOf" srcId="{B45008CC-18A7-4E8A-A1EA-097F47ED0DC9}" destId="{BC5E88D5-B9E0-41E4-844C-F5AD7AB17842}" srcOrd="0" destOrd="1" presId="urn:microsoft.com/office/officeart/2005/8/layout/process3"/>
    <dgm:cxn modelId="{508576F3-CC59-488C-8FF5-413A201FC3B2}" type="presOf" srcId="{FC867B45-8DFA-4598-B1B4-BA79E40B480C}" destId="{3F3F0E07-695B-4755-A9B3-780C451159B0}" srcOrd="1" destOrd="0" presId="urn:microsoft.com/office/officeart/2005/8/layout/process3"/>
    <dgm:cxn modelId="{2E9357FD-FB59-476F-A1B4-8600023DFC5A}" srcId="{FCC7773A-9A7F-42A9-896B-8923A77E9F34}" destId="{7F26057A-DE69-49D6-8F69-F3F6AC7D95DE}" srcOrd="0" destOrd="0" parTransId="{27410644-D6FF-4629-BCBD-E072080D9C63}" sibTransId="{BAC89C5F-48E8-4A93-92CB-E63867E7731E}"/>
    <dgm:cxn modelId="{E7902C5E-0546-4D61-BA6B-4AFE112A26AD}" type="presParOf" srcId="{0287F7D1-AFB5-4391-A8CD-58E582257FAF}" destId="{9A78BCFA-3293-4DC2-9F48-4AAA2F477026}" srcOrd="0" destOrd="0" presId="urn:microsoft.com/office/officeart/2005/8/layout/process3"/>
    <dgm:cxn modelId="{8595180C-9306-4468-B90F-017F21F8E929}" type="presParOf" srcId="{9A78BCFA-3293-4DC2-9F48-4AAA2F477026}" destId="{66A85992-9312-4F4A-8A41-E482B1620959}" srcOrd="0" destOrd="0" presId="urn:microsoft.com/office/officeart/2005/8/layout/process3"/>
    <dgm:cxn modelId="{42DF1520-1196-4583-96D8-D5E0DAE235EB}" type="presParOf" srcId="{9A78BCFA-3293-4DC2-9F48-4AAA2F477026}" destId="{5A8E3093-6E13-4F32-A459-00A02EBA1AD6}" srcOrd="1" destOrd="0" presId="urn:microsoft.com/office/officeart/2005/8/layout/process3"/>
    <dgm:cxn modelId="{0C24039D-BA2D-49EF-8387-44B4E82715D9}" type="presParOf" srcId="{9A78BCFA-3293-4DC2-9F48-4AAA2F477026}" destId="{BC5E88D5-B9E0-41E4-844C-F5AD7AB17842}" srcOrd="2" destOrd="0" presId="urn:microsoft.com/office/officeart/2005/8/layout/process3"/>
    <dgm:cxn modelId="{62BCCFB8-7B2F-49B9-A116-575FFAC157DE}" type="presParOf" srcId="{0287F7D1-AFB5-4391-A8CD-58E582257FAF}" destId="{F0812201-137F-44BF-B823-4DB7D3F33FDC}" srcOrd="1" destOrd="0" presId="urn:microsoft.com/office/officeart/2005/8/layout/process3"/>
    <dgm:cxn modelId="{57258AB8-E4C5-4841-8740-F177E7921D14}" type="presParOf" srcId="{F0812201-137F-44BF-B823-4DB7D3F33FDC}" destId="{D75CA866-5E05-4A1C-832D-23820D882CF8}" srcOrd="0" destOrd="0" presId="urn:microsoft.com/office/officeart/2005/8/layout/process3"/>
    <dgm:cxn modelId="{93424975-3A5F-410C-98EB-E1669619F4C8}" type="presParOf" srcId="{0287F7D1-AFB5-4391-A8CD-58E582257FAF}" destId="{C8DD530F-0667-464C-8EAA-28DA49BB1115}" srcOrd="2" destOrd="0" presId="urn:microsoft.com/office/officeart/2005/8/layout/process3"/>
    <dgm:cxn modelId="{085A2E30-D6F9-4C63-B4B3-01B86702E0A0}" type="presParOf" srcId="{C8DD530F-0667-464C-8EAA-28DA49BB1115}" destId="{B054D3D6-D77A-43BD-B975-353BBA41C13B}" srcOrd="0" destOrd="0" presId="urn:microsoft.com/office/officeart/2005/8/layout/process3"/>
    <dgm:cxn modelId="{6B81E612-A4FA-4662-964E-12E00845157B}" type="presParOf" srcId="{C8DD530F-0667-464C-8EAA-28DA49BB1115}" destId="{D81DE9DE-6F87-48EB-86EF-E675BE3A2DE9}" srcOrd="1" destOrd="0" presId="urn:microsoft.com/office/officeart/2005/8/layout/process3"/>
    <dgm:cxn modelId="{6176F01F-036C-48DD-966C-B7756D2E4224}" type="presParOf" srcId="{C8DD530F-0667-464C-8EAA-28DA49BB1115}" destId="{D0B9E9CC-8EE6-4391-8A82-9F59477F6701}" srcOrd="2" destOrd="0" presId="urn:microsoft.com/office/officeart/2005/8/layout/process3"/>
    <dgm:cxn modelId="{D7E7DBCB-E64E-44AC-8361-B936AC492657}" type="presParOf" srcId="{0287F7D1-AFB5-4391-A8CD-58E582257FAF}" destId="{27ABDC2C-FA3F-40E6-9BAD-B4659422D9F8}" srcOrd="3" destOrd="0" presId="urn:microsoft.com/office/officeart/2005/8/layout/process3"/>
    <dgm:cxn modelId="{61FEA2E8-EA2B-4F44-8890-3DE16F7BB3EE}" type="presParOf" srcId="{27ABDC2C-FA3F-40E6-9BAD-B4659422D9F8}" destId="{6E0F09EC-BB82-459D-BB54-F62B3EFC5037}" srcOrd="0" destOrd="0" presId="urn:microsoft.com/office/officeart/2005/8/layout/process3"/>
    <dgm:cxn modelId="{64575280-8481-4541-8FF1-EB221D35773C}" type="presParOf" srcId="{0287F7D1-AFB5-4391-A8CD-58E582257FAF}" destId="{9FB8B076-C6EB-4716-B1A3-2498287867CB}" srcOrd="4" destOrd="0" presId="urn:microsoft.com/office/officeart/2005/8/layout/process3"/>
    <dgm:cxn modelId="{005359AE-3D07-4D88-A036-218D1D11BED6}" type="presParOf" srcId="{9FB8B076-C6EB-4716-B1A3-2498287867CB}" destId="{EAE5747C-1554-4496-9F0D-127109BBFD07}" srcOrd="0" destOrd="0" presId="urn:microsoft.com/office/officeart/2005/8/layout/process3"/>
    <dgm:cxn modelId="{CE5FF7CD-59A0-4055-A0CF-BAB15EEAD7C1}" type="presParOf" srcId="{9FB8B076-C6EB-4716-B1A3-2498287867CB}" destId="{3F3F0E07-695B-4755-A9B3-780C451159B0}" srcOrd="1" destOrd="0" presId="urn:microsoft.com/office/officeart/2005/8/layout/process3"/>
    <dgm:cxn modelId="{5E80363C-2BB3-47DE-9019-D7A0F4F35E2A}" type="presParOf" srcId="{9FB8B076-C6EB-4716-B1A3-2498287867CB}" destId="{8A0BF293-E7A8-4750-8C87-BADB654BAC7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806D9E-B30A-41CE-9EE8-4E048F104FD7}" type="doc">
      <dgm:prSet loTypeId="urn:microsoft.com/office/officeart/2008/layout/SquareAccen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3FBCFF5-CD89-4456-A283-BB290D55A6D7}">
      <dgm:prSet phldrT="[Text]"/>
      <dgm:spPr/>
      <dgm:t>
        <a:bodyPr/>
        <a:lstStyle/>
        <a:p>
          <a:r>
            <a:rPr lang="en-US" dirty="0"/>
            <a:t>Patent</a:t>
          </a:r>
        </a:p>
      </dgm:t>
    </dgm:pt>
    <dgm:pt modelId="{6B499FFB-239D-4D51-B083-F1108197D072}" type="parTrans" cxnId="{EEDD3224-CDD4-4E93-A893-91A809EE9B63}">
      <dgm:prSet/>
      <dgm:spPr/>
      <dgm:t>
        <a:bodyPr/>
        <a:lstStyle/>
        <a:p>
          <a:endParaRPr lang="en-US"/>
        </a:p>
      </dgm:t>
    </dgm:pt>
    <dgm:pt modelId="{10D873E8-8701-4CE1-8142-EFC4F6D23DDD}" type="sibTrans" cxnId="{EEDD3224-CDD4-4E93-A893-91A809EE9B63}">
      <dgm:prSet/>
      <dgm:spPr/>
      <dgm:t>
        <a:bodyPr/>
        <a:lstStyle/>
        <a:p>
          <a:endParaRPr lang="en-US"/>
        </a:p>
      </dgm:t>
    </dgm:pt>
    <dgm:pt modelId="{162CA5F8-CFFA-49C6-A2C5-E7878D45FD9B}">
      <dgm:prSet phldrT="[Text]"/>
      <dgm:spPr/>
      <dgm:t>
        <a:bodyPr/>
        <a:lstStyle/>
        <a:p>
          <a:r>
            <a:rPr lang="en-US" dirty="0"/>
            <a:t>Computer Systems</a:t>
          </a:r>
        </a:p>
      </dgm:t>
    </dgm:pt>
    <dgm:pt modelId="{81B958DA-AE74-4D9B-A644-120DAC4421BA}" type="parTrans" cxnId="{C493909E-C0E7-47CD-A8A6-489CE7604306}">
      <dgm:prSet/>
      <dgm:spPr/>
      <dgm:t>
        <a:bodyPr/>
        <a:lstStyle/>
        <a:p>
          <a:endParaRPr lang="en-US"/>
        </a:p>
      </dgm:t>
    </dgm:pt>
    <dgm:pt modelId="{E23989FE-452A-45E0-9958-55EA725FB306}" type="sibTrans" cxnId="{C493909E-C0E7-47CD-A8A6-489CE7604306}">
      <dgm:prSet/>
      <dgm:spPr/>
      <dgm:t>
        <a:bodyPr/>
        <a:lstStyle/>
        <a:p>
          <a:endParaRPr lang="en-US"/>
        </a:p>
      </dgm:t>
    </dgm:pt>
    <dgm:pt modelId="{99369C84-DC3A-4BDC-9C4C-668A13619156}">
      <dgm:prSet phldrT="[Text]"/>
      <dgm:spPr/>
      <dgm:t>
        <a:bodyPr/>
        <a:lstStyle/>
        <a:p>
          <a:r>
            <a:rPr lang="en-US" dirty="0"/>
            <a:t>User Interfaces</a:t>
          </a:r>
        </a:p>
      </dgm:t>
    </dgm:pt>
    <dgm:pt modelId="{60232E2B-C23F-46F9-8E54-D1C748BA8C36}" type="parTrans" cxnId="{AB86BE98-17C0-4E7A-9A0A-65142C7C30A7}">
      <dgm:prSet/>
      <dgm:spPr/>
      <dgm:t>
        <a:bodyPr/>
        <a:lstStyle/>
        <a:p>
          <a:endParaRPr lang="en-US"/>
        </a:p>
      </dgm:t>
    </dgm:pt>
    <dgm:pt modelId="{41DF9A23-CCD9-4D69-859A-A0DE0141B916}" type="sibTrans" cxnId="{AB86BE98-17C0-4E7A-9A0A-65142C7C30A7}">
      <dgm:prSet/>
      <dgm:spPr/>
      <dgm:t>
        <a:bodyPr/>
        <a:lstStyle/>
        <a:p>
          <a:endParaRPr lang="en-US"/>
        </a:p>
      </dgm:t>
    </dgm:pt>
    <dgm:pt modelId="{1911A2B2-597A-4020-97B3-3CD8E13F3D15}">
      <dgm:prSet phldrT="[Text]"/>
      <dgm:spPr/>
      <dgm:t>
        <a:bodyPr/>
        <a:lstStyle/>
        <a:p>
          <a:r>
            <a:rPr lang="en-US" dirty="0"/>
            <a:t>Equipment</a:t>
          </a:r>
        </a:p>
      </dgm:t>
    </dgm:pt>
    <dgm:pt modelId="{1414B805-67D1-4DBA-A8C4-45E2A9385354}" type="parTrans" cxnId="{1DF58691-1B27-459E-854B-AF43987AF548}">
      <dgm:prSet/>
      <dgm:spPr/>
      <dgm:t>
        <a:bodyPr/>
        <a:lstStyle/>
        <a:p>
          <a:endParaRPr lang="en-US"/>
        </a:p>
      </dgm:t>
    </dgm:pt>
    <dgm:pt modelId="{08736ABD-710E-47BE-9A08-DD8F5AF43D23}" type="sibTrans" cxnId="{1DF58691-1B27-459E-854B-AF43987AF548}">
      <dgm:prSet/>
      <dgm:spPr/>
      <dgm:t>
        <a:bodyPr/>
        <a:lstStyle/>
        <a:p>
          <a:endParaRPr lang="en-US"/>
        </a:p>
      </dgm:t>
    </dgm:pt>
    <dgm:pt modelId="{F5F28078-9B8A-4975-BC6B-D47F3102BA64}">
      <dgm:prSet phldrT="[Text]"/>
      <dgm:spPr/>
      <dgm:t>
        <a:bodyPr/>
        <a:lstStyle/>
        <a:p>
          <a:r>
            <a:rPr lang="en-US" dirty="0"/>
            <a:t>Copyright</a:t>
          </a:r>
        </a:p>
      </dgm:t>
    </dgm:pt>
    <dgm:pt modelId="{67D759A7-73AF-4DB4-80CA-91C745DAF4BB}" type="parTrans" cxnId="{B0185E67-624E-4677-B8ED-3E3B43F7401F}">
      <dgm:prSet/>
      <dgm:spPr/>
      <dgm:t>
        <a:bodyPr/>
        <a:lstStyle/>
        <a:p>
          <a:endParaRPr lang="en-US"/>
        </a:p>
      </dgm:t>
    </dgm:pt>
    <dgm:pt modelId="{DE3861DD-6C43-4430-89E9-BA406A3DA84D}" type="sibTrans" cxnId="{B0185E67-624E-4677-B8ED-3E3B43F7401F}">
      <dgm:prSet/>
      <dgm:spPr/>
      <dgm:t>
        <a:bodyPr/>
        <a:lstStyle/>
        <a:p>
          <a:endParaRPr lang="en-US"/>
        </a:p>
      </dgm:t>
    </dgm:pt>
    <dgm:pt modelId="{09FAF3E3-F791-468B-A6CE-1801AA5A839E}">
      <dgm:prSet phldrT="[Text]"/>
      <dgm:spPr/>
      <dgm:t>
        <a:bodyPr/>
        <a:lstStyle/>
        <a:p>
          <a:r>
            <a:rPr lang="en-US" dirty="0"/>
            <a:t>Computer Programs</a:t>
          </a:r>
        </a:p>
      </dgm:t>
    </dgm:pt>
    <dgm:pt modelId="{56170F5D-923C-481E-B488-6B1218DD0683}" type="parTrans" cxnId="{C621CB25-DC51-450F-93FE-76A293BD9D1F}">
      <dgm:prSet/>
      <dgm:spPr/>
      <dgm:t>
        <a:bodyPr/>
        <a:lstStyle/>
        <a:p>
          <a:endParaRPr lang="en-US"/>
        </a:p>
      </dgm:t>
    </dgm:pt>
    <dgm:pt modelId="{9B8BFA17-9627-466A-8623-3FA499F747A6}" type="sibTrans" cxnId="{C621CB25-DC51-450F-93FE-76A293BD9D1F}">
      <dgm:prSet/>
      <dgm:spPr/>
      <dgm:t>
        <a:bodyPr/>
        <a:lstStyle/>
        <a:p>
          <a:endParaRPr lang="en-US"/>
        </a:p>
      </dgm:t>
    </dgm:pt>
    <dgm:pt modelId="{1D8428A3-F7D3-40B6-B23E-AEEA4FC74F9F}">
      <dgm:prSet phldrT="[Text]"/>
      <dgm:spPr/>
      <dgm:t>
        <a:bodyPr/>
        <a:lstStyle/>
        <a:p>
          <a:r>
            <a:rPr lang="en-US" dirty="0"/>
            <a:t>Some Data Compilations</a:t>
          </a:r>
        </a:p>
      </dgm:t>
    </dgm:pt>
    <dgm:pt modelId="{CE0BB250-D0D5-4128-8276-A085D2E823A9}" type="parTrans" cxnId="{80B7C4D5-D2C1-4A0B-9432-F535BAFFC1EA}">
      <dgm:prSet/>
      <dgm:spPr/>
      <dgm:t>
        <a:bodyPr/>
        <a:lstStyle/>
        <a:p>
          <a:endParaRPr lang="en-US"/>
        </a:p>
      </dgm:t>
    </dgm:pt>
    <dgm:pt modelId="{CB857667-CD20-458C-8A83-5F10B1A48B03}" type="sibTrans" cxnId="{80B7C4D5-D2C1-4A0B-9432-F535BAFFC1EA}">
      <dgm:prSet/>
      <dgm:spPr/>
      <dgm:t>
        <a:bodyPr/>
        <a:lstStyle/>
        <a:p>
          <a:endParaRPr lang="en-US"/>
        </a:p>
      </dgm:t>
    </dgm:pt>
    <dgm:pt modelId="{B60CB277-4DCC-4693-975C-F994CB1B2926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9C65A124-214F-4298-94F8-5B1E026FA88E}" type="parTrans" cxnId="{320C238F-EAA7-47BE-8EC3-C6C927498474}">
      <dgm:prSet/>
      <dgm:spPr/>
      <dgm:t>
        <a:bodyPr/>
        <a:lstStyle/>
        <a:p>
          <a:endParaRPr lang="en-US"/>
        </a:p>
      </dgm:t>
    </dgm:pt>
    <dgm:pt modelId="{306BCECB-B13F-433A-B9C1-08566CD538FE}" type="sibTrans" cxnId="{320C238F-EAA7-47BE-8EC3-C6C927498474}">
      <dgm:prSet/>
      <dgm:spPr/>
      <dgm:t>
        <a:bodyPr/>
        <a:lstStyle/>
        <a:p>
          <a:endParaRPr lang="en-US"/>
        </a:p>
      </dgm:t>
    </dgm:pt>
    <dgm:pt modelId="{F824B59B-46B4-4BB7-BF43-7DAEE4242280}">
      <dgm:prSet phldrT="[Text]"/>
      <dgm:spPr/>
      <dgm:t>
        <a:bodyPr/>
        <a:lstStyle/>
        <a:p>
          <a:r>
            <a:rPr lang="en-US" dirty="0"/>
            <a:t>Contract</a:t>
          </a:r>
        </a:p>
      </dgm:t>
    </dgm:pt>
    <dgm:pt modelId="{FA8E0B5D-0C84-4674-AF95-3A23234875DA}" type="parTrans" cxnId="{B8D59403-0B36-4F0F-83A6-B70B1C455816}">
      <dgm:prSet/>
      <dgm:spPr/>
      <dgm:t>
        <a:bodyPr/>
        <a:lstStyle/>
        <a:p>
          <a:endParaRPr lang="en-US"/>
        </a:p>
      </dgm:t>
    </dgm:pt>
    <dgm:pt modelId="{D65B68B3-48B2-42B6-AC6D-43D9F0C5B230}" type="sibTrans" cxnId="{B8D59403-0B36-4F0F-83A6-B70B1C455816}">
      <dgm:prSet/>
      <dgm:spPr/>
      <dgm:t>
        <a:bodyPr/>
        <a:lstStyle/>
        <a:p>
          <a:endParaRPr lang="en-US"/>
        </a:p>
      </dgm:t>
    </dgm:pt>
    <dgm:pt modelId="{A755499D-5C33-47D3-88D1-A997FB3767F9}">
      <dgm:prSet phldrT="[Text]"/>
      <dgm:spPr/>
      <dgm:t>
        <a:bodyPr/>
        <a:lstStyle/>
        <a:p>
          <a:r>
            <a:rPr lang="en-US" dirty="0"/>
            <a:t>Data License</a:t>
          </a:r>
        </a:p>
      </dgm:t>
    </dgm:pt>
    <dgm:pt modelId="{F1E07E06-0B32-4D38-BFB2-CA892661A2C7}" type="parTrans" cxnId="{9AF51A47-796C-4658-978B-A26BBAAF1531}">
      <dgm:prSet/>
      <dgm:spPr/>
      <dgm:t>
        <a:bodyPr/>
        <a:lstStyle/>
        <a:p>
          <a:endParaRPr lang="en-US"/>
        </a:p>
      </dgm:t>
    </dgm:pt>
    <dgm:pt modelId="{F626CE50-A92F-4852-8F25-8BAD5354B151}" type="sibTrans" cxnId="{9AF51A47-796C-4658-978B-A26BBAAF1531}">
      <dgm:prSet/>
      <dgm:spPr/>
      <dgm:t>
        <a:bodyPr/>
        <a:lstStyle/>
        <a:p>
          <a:endParaRPr lang="en-US"/>
        </a:p>
      </dgm:t>
    </dgm:pt>
    <dgm:pt modelId="{263F5E01-B68A-44CD-A539-7FF94A09F271}">
      <dgm:prSet phldrT="[Text]"/>
      <dgm:spPr/>
      <dgm:t>
        <a:bodyPr/>
        <a:lstStyle/>
        <a:p>
          <a:r>
            <a:rPr lang="en-US" dirty="0"/>
            <a:t>Software License</a:t>
          </a:r>
        </a:p>
      </dgm:t>
    </dgm:pt>
    <dgm:pt modelId="{C809B456-D20A-4983-B2D8-5642F6015EFC}" type="parTrans" cxnId="{3432A444-CEAB-497C-90C5-91FED1475409}">
      <dgm:prSet/>
      <dgm:spPr/>
      <dgm:t>
        <a:bodyPr/>
        <a:lstStyle/>
        <a:p>
          <a:endParaRPr lang="en-US"/>
        </a:p>
      </dgm:t>
    </dgm:pt>
    <dgm:pt modelId="{BC7C99AB-8B01-4711-BD14-FFA69B696F79}" type="sibTrans" cxnId="{3432A444-CEAB-497C-90C5-91FED1475409}">
      <dgm:prSet/>
      <dgm:spPr/>
      <dgm:t>
        <a:bodyPr/>
        <a:lstStyle/>
        <a:p>
          <a:endParaRPr lang="en-US"/>
        </a:p>
      </dgm:t>
    </dgm:pt>
    <dgm:pt modelId="{E701F78B-EDE8-475F-852D-8D603AEF2485}">
      <dgm:prSet phldrT="[Text]"/>
      <dgm:spPr/>
      <dgm:t>
        <a:bodyPr/>
        <a:lstStyle/>
        <a:p>
          <a:r>
            <a:rPr lang="en-US" dirty="0"/>
            <a:t>Confidentiality</a:t>
          </a:r>
        </a:p>
      </dgm:t>
    </dgm:pt>
    <dgm:pt modelId="{7BB8E2A6-87D0-4232-B451-D8046A6F6B1D}" type="parTrans" cxnId="{940D5C14-8ABE-4124-91B3-461EF5F26014}">
      <dgm:prSet/>
      <dgm:spPr/>
      <dgm:t>
        <a:bodyPr/>
        <a:lstStyle/>
        <a:p>
          <a:endParaRPr lang="en-US"/>
        </a:p>
      </dgm:t>
    </dgm:pt>
    <dgm:pt modelId="{F2217F0E-46B2-4441-9C55-5CB4E783318D}" type="sibTrans" cxnId="{940D5C14-8ABE-4124-91B3-461EF5F26014}">
      <dgm:prSet/>
      <dgm:spPr/>
      <dgm:t>
        <a:bodyPr/>
        <a:lstStyle/>
        <a:p>
          <a:endParaRPr lang="en-US"/>
        </a:p>
      </dgm:t>
    </dgm:pt>
    <dgm:pt modelId="{B22AE536-60D9-4B82-81F6-7C93F9FAD3D4}">
      <dgm:prSet phldrT="[Text]"/>
      <dgm:spPr/>
      <dgm:t>
        <a:bodyPr/>
        <a:lstStyle/>
        <a:p>
          <a:r>
            <a:rPr lang="en-US" dirty="0"/>
            <a:t>Trade Secret</a:t>
          </a:r>
        </a:p>
      </dgm:t>
    </dgm:pt>
    <dgm:pt modelId="{E67F5558-1C73-43D5-B730-87AD7BC9C818}" type="parTrans" cxnId="{9054945A-988D-4BB7-868A-CAD664F23275}">
      <dgm:prSet/>
      <dgm:spPr/>
      <dgm:t>
        <a:bodyPr/>
        <a:lstStyle/>
        <a:p>
          <a:endParaRPr lang="en-US"/>
        </a:p>
      </dgm:t>
    </dgm:pt>
    <dgm:pt modelId="{1687B77E-97F1-4D72-ABE3-B08D49E40B43}" type="sibTrans" cxnId="{9054945A-988D-4BB7-868A-CAD664F23275}">
      <dgm:prSet/>
      <dgm:spPr/>
      <dgm:t>
        <a:bodyPr/>
        <a:lstStyle/>
        <a:p>
          <a:endParaRPr lang="en-US"/>
        </a:p>
      </dgm:t>
    </dgm:pt>
    <dgm:pt modelId="{E7DF7383-AD5A-4117-9E36-74AA6FAA9694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54F6537E-71DA-42C3-BC95-7FA94C6B35A6}" type="parTrans" cxnId="{E2DDF805-F786-41CB-8553-806539C71DD6}">
      <dgm:prSet/>
      <dgm:spPr/>
      <dgm:t>
        <a:bodyPr/>
        <a:lstStyle/>
        <a:p>
          <a:endParaRPr lang="en-US"/>
        </a:p>
      </dgm:t>
    </dgm:pt>
    <dgm:pt modelId="{5BAC735E-CC6B-4844-BE15-8D416D38312F}" type="sibTrans" cxnId="{E2DDF805-F786-41CB-8553-806539C71DD6}">
      <dgm:prSet/>
      <dgm:spPr/>
      <dgm:t>
        <a:bodyPr/>
        <a:lstStyle/>
        <a:p>
          <a:endParaRPr lang="en-US"/>
        </a:p>
      </dgm:t>
    </dgm:pt>
    <dgm:pt modelId="{E9174E9C-9708-4AF3-8F82-A6645B6C7ABC}">
      <dgm:prSet phldrT="[Text]"/>
      <dgm:spPr/>
      <dgm:t>
        <a:bodyPr/>
        <a:lstStyle/>
        <a:p>
          <a:r>
            <a:rPr lang="en-US" dirty="0"/>
            <a:t>Algorithms</a:t>
          </a:r>
        </a:p>
      </dgm:t>
    </dgm:pt>
    <dgm:pt modelId="{09F22C80-EF0A-43DA-9DE2-05A5FA53C00D}" type="parTrans" cxnId="{B5B431A2-CB5C-4D53-AB6F-353C19D1C770}">
      <dgm:prSet/>
      <dgm:spPr/>
      <dgm:t>
        <a:bodyPr/>
        <a:lstStyle/>
        <a:p>
          <a:endParaRPr lang="en-US"/>
        </a:p>
      </dgm:t>
    </dgm:pt>
    <dgm:pt modelId="{95448B15-3DBC-42D9-9AB9-F9D57A67520B}" type="sibTrans" cxnId="{B5B431A2-CB5C-4D53-AB6F-353C19D1C770}">
      <dgm:prSet/>
      <dgm:spPr/>
      <dgm:t>
        <a:bodyPr/>
        <a:lstStyle/>
        <a:p>
          <a:endParaRPr lang="en-US"/>
        </a:p>
      </dgm:t>
    </dgm:pt>
    <dgm:pt modelId="{328A9C8E-0519-431A-A153-4A54317FE887}">
      <dgm:prSet phldrT="[Text]"/>
      <dgm:spPr/>
      <dgm:t>
        <a:bodyPr/>
        <a:lstStyle/>
        <a:p>
          <a:r>
            <a:rPr lang="en-US" dirty="0"/>
            <a:t>Know-How</a:t>
          </a:r>
        </a:p>
      </dgm:t>
    </dgm:pt>
    <dgm:pt modelId="{3AF9E84B-0E89-4279-9F4F-5AB729CE5E0F}" type="parTrans" cxnId="{97BB667A-9C17-4457-ABAC-4BED5A93DFA9}">
      <dgm:prSet/>
      <dgm:spPr/>
      <dgm:t>
        <a:bodyPr/>
        <a:lstStyle/>
        <a:p>
          <a:endParaRPr lang="en-US"/>
        </a:p>
      </dgm:t>
    </dgm:pt>
    <dgm:pt modelId="{DC516951-C39E-4185-A155-E8A3E3EE63B6}" type="sibTrans" cxnId="{97BB667A-9C17-4457-ABAC-4BED5A93DFA9}">
      <dgm:prSet/>
      <dgm:spPr/>
      <dgm:t>
        <a:bodyPr/>
        <a:lstStyle/>
        <a:p>
          <a:endParaRPr lang="en-US"/>
        </a:p>
      </dgm:t>
    </dgm:pt>
    <dgm:pt modelId="{FB6EBD6E-A125-499A-A4B6-34929327ABD6}" type="pres">
      <dgm:prSet presAssocID="{E7806D9E-B30A-41CE-9EE8-4E048F104FD7}" presName="layout" presStyleCnt="0">
        <dgm:presLayoutVars>
          <dgm:chMax/>
          <dgm:chPref/>
          <dgm:dir/>
          <dgm:resizeHandles/>
        </dgm:presLayoutVars>
      </dgm:prSet>
      <dgm:spPr/>
    </dgm:pt>
    <dgm:pt modelId="{BFBD990D-A65B-4EF4-B4CA-1697B006D984}" type="pres">
      <dgm:prSet presAssocID="{63FBCFF5-CD89-4456-A283-BB290D55A6D7}" presName="root" presStyleCnt="0">
        <dgm:presLayoutVars>
          <dgm:chMax/>
          <dgm:chPref/>
        </dgm:presLayoutVars>
      </dgm:prSet>
      <dgm:spPr/>
    </dgm:pt>
    <dgm:pt modelId="{54AC8D74-F9AF-4B97-BA6F-CF64C1B5862F}" type="pres">
      <dgm:prSet presAssocID="{63FBCFF5-CD89-4456-A283-BB290D55A6D7}" presName="rootComposite" presStyleCnt="0">
        <dgm:presLayoutVars/>
      </dgm:prSet>
      <dgm:spPr/>
    </dgm:pt>
    <dgm:pt modelId="{7634ACAF-157E-4915-BD9A-F280D5B19E56}" type="pres">
      <dgm:prSet presAssocID="{63FBCFF5-CD89-4456-A283-BB290D55A6D7}" presName="ParentAccent" presStyleLbl="alignNode1" presStyleIdx="0" presStyleCnt="4"/>
      <dgm:spPr/>
    </dgm:pt>
    <dgm:pt modelId="{DCCA9F1A-3FA3-418A-B055-3425EA85E590}" type="pres">
      <dgm:prSet presAssocID="{63FBCFF5-CD89-4456-A283-BB290D55A6D7}" presName="ParentSmallAccent" presStyleLbl="fgAcc1" presStyleIdx="0" presStyleCnt="4"/>
      <dgm:spPr/>
    </dgm:pt>
    <dgm:pt modelId="{F735CAA5-185B-45D1-B76F-35B3A69E37F6}" type="pres">
      <dgm:prSet presAssocID="{63FBCFF5-CD89-4456-A283-BB290D55A6D7}" presName="Parent" presStyleLbl="revTx" presStyleIdx="0" presStyleCnt="16">
        <dgm:presLayoutVars>
          <dgm:chMax/>
          <dgm:chPref val="4"/>
          <dgm:bulletEnabled val="1"/>
        </dgm:presLayoutVars>
      </dgm:prSet>
      <dgm:spPr/>
    </dgm:pt>
    <dgm:pt modelId="{3F1610B0-FDF3-4271-A5F5-10DAB90B9ABE}" type="pres">
      <dgm:prSet presAssocID="{63FBCFF5-CD89-4456-A283-BB290D55A6D7}" presName="childShape" presStyleCnt="0">
        <dgm:presLayoutVars>
          <dgm:chMax val="0"/>
          <dgm:chPref val="0"/>
        </dgm:presLayoutVars>
      </dgm:prSet>
      <dgm:spPr/>
    </dgm:pt>
    <dgm:pt modelId="{2307FF58-A51E-48DF-A6CE-32A8B8898787}" type="pres">
      <dgm:prSet presAssocID="{162CA5F8-CFFA-49C6-A2C5-E7878D45FD9B}" presName="childComposite" presStyleCnt="0">
        <dgm:presLayoutVars>
          <dgm:chMax val="0"/>
          <dgm:chPref val="0"/>
        </dgm:presLayoutVars>
      </dgm:prSet>
      <dgm:spPr/>
    </dgm:pt>
    <dgm:pt modelId="{0C3A841A-5586-4E1E-82AA-789143E653F8}" type="pres">
      <dgm:prSet presAssocID="{162CA5F8-CFFA-49C6-A2C5-E7878D45FD9B}" presName="ChildAccent" presStyleLbl="solidFgAcc1" presStyleIdx="0" presStyleCnt="12"/>
      <dgm:spPr/>
    </dgm:pt>
    <dgm:pt modelId="{D0BAF53D-F260-4683-8C4A-8358EA365DE2}" type="pres">
      <dgm:prSet presAssocID="{162CA5F8-CFFA-49C6-A2C5-E7878D45FD9B}" presName="Child" presStyleLbl="revTx" presStyleIdx="1" presStyleCnt="16">
        <dgm:presLayoutVars>
          <dgm:chMax val="0"/>
          <dgm:chPref val="0"/>
          <dgm:bulletEnabled val="1"/>
        </dgm:presLayoutVars>
      </dgm:prSet>
      <dgm:spPr/>
    </dgm:pt>
    <dgm:pt modelId="{506768BC-4D3C-453F-A29A-80FBF84CA98C}" type="pres">
      <dgm:prSet presAssocID="{99369C84-DC3A-4BDC-9C4C-668A13619156}" presName="childComposite" presStyleCnt="0">
        <dgm:presLayoutVars>
          <dgm:chMax val="0"/>
          <dgm:chPref val="0"/>
        </dgm:presLayoutVars>
      </dgm:prSet>
      <dgm:spPr/>
    </dgm:pt>
    <dgm:pt modelId="{9FD2C4D9-E4F7-415F-8BC3-9DACC6F1E7BE}" type="pres">
      <dgm:prSet presAssocID="{99369C84-DC3A-4BDC-9C4C-668A13619156}" presName="ChildAccent" presStyleLbl="solidFgAcc1" presStyleIdx="1" presStyleCnt="12"/>
      <dgm:spPr/>
    </dgm:pt>
    <dgm:pt modelId="{6A50F125-CEF3-4EC6-A366-CCA0A9DF1C80}" type="pres">
      <dgm:prSet presAssocID="{99369C84-DC3A-4BDC-9C4C-668A13619156}" presName="Child" presStyleLbl="revTx" presStyleIdx="2" presStyleCnt="16">
        <dgm:presLayoutVars>
          <dgm:chMax val="0"/>
          <dgm:chPref val="0"/>
          <dgm:bulletEnabled val="1"/>
        </dgm:presLayoutVars>
      </dgm:prSet>
      <dgm:spPr/>
    </dgm:pt>
    <dgm:pt modelId="{495B9461-753B-4DB6-82F4-D61B9871F995}" type="pres">
      <dgm:prSet presAssocID="{1911A2B2-597A-4020-97B3-3CD8E13F3D15}" presName="childComposite" presStyleCnt="0">
        <dgm:presLayoutVars>
          <dgm:chMax val="0"/>
          <dgm:chPref val="0"/>
        </dgm:presLayoutVars>
      </dgm:prSet>
      <dgm:spPr/>
    </dgm:pt>
    <dgm:pt modelId="{80CF4E72-9939-4CA3-AC1B-6B6B4EDB2CE2}" type="pres">
      <dgm:prSet presAssocID="{1911A2B2-597A-4020-97B3-3CD8E13F3D15}" presName="ChildAccent" presStyleLbl="solidFgAcc1" presStyleIdx="2" presStyleCnt="12"/>
      <dgm:spPr/>
    </dgm:pt>
    <dgm:pt modelId="{C034E603-B50D-46E9-A88A-289BD19C0483}" type="pres">
      <dgm:prSet presAssocID="{1911A2B2-597A-4020-97B3-3CD8E13F3D15}" presName="Child" presStyleLbl="revTx" presStyleIdx="3" presStyleCnt="16">
        <dgm:presLayoutVars>
          <dgm:chMax val="0"/>
          <dgm:chPref val="0"/>
          <dgm:bulletEnabled val="1"/>
        </dgm:presLayoutVars>
      </dgm:prSet>
      <dgm:spPr/>
    </dgm:pt>
    <dgm:pt modelId="{798DB69C-B05D-4717-AE4E-2A6D0DB29F3F}" type="pres">
      <dgm:prSet presAssocID="{F5F28078-9B8A-4975-BC6B-D47F3102BA64}" presName="root" presStyleCnt="0">
        <dgm:presLayoutVars>
          <dgm:chMax/>
          <dgm:chPref/>
        </dgm:presLayoutVars>
      </dgm:prSet>
      <dgm:spPr/>
    </dgm:pt>
    <dgm:pt modelId="{474FFBF1-074A-4E58-911C-E474F2B3CF5C}" type="pres">
      <dgm:prSet presAssocID="{F5F28078-9B8A-4975-BC6B-D47F3102BA64}" presName="rootComposite" presStyleCnt="0">
        <dgm:presLayoutVars/>
      </dgm:prSet>
      <dgm:spPr/>
    </dgm:pt>
    <dgm:pt modelId="{5316B4E3-80BE-4601-9867-DFF98E5AD702}" type="pres">
      <dgm:prSet presAssocID="{F5F28078-9B8A-4975-BC6B-D47F3102BA64}" presName="ParentAccent" presStyleLbl="alignNode1" presStyleIdx="1" presStyleCnt="4"/>
      <dgm:spPr/>
    </dgm:pt>
    <dgm:pt modelId="{D3811255-8E82-4969-8CB0-C15A45D7B179}" type="pres">
      <dgm:prSet presAssocID="{F5F28078-9B8A-4975-BC6B-D47F3102BA64}" presName="ParentSmallAccent" presStyleLbl="fgAcc1" presStyleIdx="1" presStyleCnt="4"/>
      <dgm:spPr/>
    </dgm:pt>
    <dgm:pt modelId="{203185BF-250F-4D63-BB26-5A4539E3B0CF}" type="pres">
      <dgm:prSet presAssocID="{F5F28078-9B8A-4975-BC6B-D47F3102BA64}" presName="Parent" presStyleLbl="revTx" presStyleIdx="4" presStyleCnt="16">
        <dgm:presLayoutVars>
          <dgm:chMax/>
          <dgm:chPref val="4"/>
          <dgm:bulletEnabled val="1"/>
        </dgm:presLayoutVars>
      </dgm:prSet>
      <dgm:spPr/>
    </dgm:pt>
    <dgm:pt modelId="{22529438-C3C1-46F6-91E5-DBDEA5BF848E}" type="pres">
      <dgm:prSet presAssocID="{F5F28078-9B8A-4975-BC6B-D47F3102BA64}" presName="childShape" presStyleCnt="0">
        <dgm:presLayoutVars>
          <dgm:chMax val="0"/>
          <dgm:chPref val="0"/>
        </dgm:presLayoutVars>
      </dgm:prSet>
      <dgm:spPr/>
    </dgm:pt>
    <dgm:pt modelId="{72A46878-D6A5-49F3-A85D-318034682E27}" type="pres">
      <dgm:prSet presAssocID="{09FAF3E3-F791-468B-A6CE-1801AA5A839E}" presName="childComposite" presStyleCnt="0">
        <dgm:presLayoutVars>
          <dgm:chMax val="0"/>
          <dgm:chPref val="0"/>
        </dgm:presLayoutVars>
      </dgm:prSet>
      <dgm:spPr/>
    </dgm:pt>
    <dgm:pt modelId="{A710F6F4-85CF-47C9-95F5-44A1DEBE1280}" type="pres">
      <dgm:prSet presAssocID="{09FAF3E3-F791-468B-A6CE-1801AA5A839E}" presName="ChildAccent" presStyleLbl="solidFgAcc1" presStyleIdx="3" presStyleCnt="12"/>
      <dgm:spPr/>
    </dgm:pt>
    <dgm:pt modelId="{08DC8BD3-2449-4371-BD90-5D217AFE5D77}" type="pres">
      <dgm:prSet presAssocID="{09FAF3E3-F791-468B-A6CE-1801AA5A839E}" presName="Child" presStyleLbl="revTx" presStyleIdx="5" presStyleCnt="16">
        <dgm:presLayoutVars>
          <dgm:chMax val="0"/>
          <dgm:chPref val="0"/>
          <dgm:bulletEnabled val="1"/>
        </dgm:presLayoutVars>
      </dgm:prSet>
      <dgm:spPr/>
    </dgm:pt>
    <dgm:pt modelId="{C6F179AF-49DA-47EF-AFD9-DC02D6CE0B38}" type="pres">
      <dgm:prSet presAssocID="{1D8428A3-F7D3-40B6-B23E-AEEA4FC74F9F}" presName="childComposite" presStyleCnt="0">
        <dgm:presLayoutVars>
          <dgm:chMax val="0"/>
          <dgm:chPref val="0"/>
        </dgm:presLayoutVars>
      </dgm:prSet>
      <dgm:spPr/>
    </dgm:pt>
    <dgm:pt modelId="{E9861E30-44C5-4981-B17D-5C90A68CF235}" type="pres">
      <dgm:prSet presAssocID="{1D8428A3-F7D3-40B6-B23E-AEEA4FC74F9F}" presName="ChildAccent" presStyleLbl="solidFgAcc1" presStyleIdx="4" presStyleCnt="12"/>
      <dgm:spPr/>
    </dgm:pt>
    <dgm:pt modelId="{EC37FB27-DC15-4B8B-B9FD-A526E22E60B5}" type="pres">
      <dgm:prSet presAssocID="{1D8428A3-F7D3-40B6-B23E-AEEA4FC74F9F}" presName="Child" presStyleLbl="revTx" presStyleIdx="6" presStyleCnt="16">
        <dgm:presLayoutVars>
          <dgm:chMax val="0"/>
          <dgm:chPref val="0"/>
          <dgm:bulletEnabled val="1"/>
        </dgm:presLayoutVars>
      </dgm:prSet>
      <dgm:spPr/>
    </dgm:pt>
    <dgm:pt modelId="{F902F50F-7968-440A-A631-DD5D9C67C31E}" type="pres">
      <dgm:prSet presAssocID="{B60CB277-4DCC-4693-975C-F994CB1B2926}" presName="childComposite" presStyleCnt="0">
        <dgm:presLayoutVars>
          <dgm:chMax val="0"/>
          <dgm:chPref val="0"/>
        </dgm:presLayoutVars>
      </dgm:prSet>
      <dgm:spPr/>
    </dgm:pt>
    <dgm:pt modelId="{3C32B950-D89A-4796-9BB7-EB3ACDBB3D8F}" type="pres">
      <dgm:prSet presAssocID="{B60CB277-4DCC-4693-975C-F994CB1B2926}" presName="ChildAccent" presStyleLbl="solidFgAcc1" presStyleIdx="5" presStyleCnt="12"/>
      <dgm:spPr/>
    </dgm:pt>
    <dgm:pt modelId="{A1AB1273-C428-4B32-A1BA-04DEB7B06438}" type="pres">
      <dgm:prSet presAssocID="{B60CB277-4DCC-4693-975C-F994CB1B2926}" presName="Child" presStyleLbl="revTx" presStyleIdx="7" presStyleCnt="16">
        <dgm:presLayoutVars>
          <dgm:chMax val="0"/>
          <dgm:chPref val="0"/>
          <dgm:bulletEnabled val="1"/>
        </dgm:presLayoutVars>
      </dgm:prSet>
      <dgm:spPr/>
    </dgm:pt>
    <dgm:pt modelId="{F755BBD3-1A14-48B3-B983-CC701D670C6B}" type="pres">
      <dgm:prSet presAssocID="{F824B59B-46B4-4BB7-BF43-7DAEE4242280}" presName="root" presStyleCnt="0">
        <dgm:presLayoutVars>
          <dgm:chMax/>
          <dgm:chPref/>
        </dgm:presLayoutVars>
      </dgm:prSet>
      <dgm:spPr/>
    </dgm:pt>
    <dgm:pt modelId="{CF444941-897B-47C1-95B2-02F0669C6422}" type="pres">
      <dgm:prSet presAssocID="{F824B59B-46B4-4BB7-BF43-7DAEE4242280}" presName="rootComposite" presStyleCnt="0">
        <dgm:presLayoutVars/>
      </dgm:prSet>
      <dgm:spPr/>
    </dgm:pt>
    <dgm:pt modelId="{8310CA5A-6F6B-47A1-A62C-B200744AFF07}" type="pres">
      <dgm:prSet presAssocID="{F824B59B-46B4-4BB7-BF43-7DAEE4242280}" presName="ParentAccent" presStyleLbl="alignNode1" presStyleIdx="2" presStyleCnt="4"/>
      <dgm:spPr/>
    </dgm:pt>
    <dgm:pt modelId="{947BB9A8-3772-4CD6-9D13-93277FB28304}" type="pres">
      <dgm:prSet presAssocID="{F824B59B-46B4-4BB7-BF43-7DAEE4242280}" presName="ParentSmallAccent" presStyleLbl="fgAcc1" presStyleIdx="2" presStyleCnt="4"/>
      <dgm:spPr/>
    </dgm:pt>
    <dgm:pt modelId="{3B8ED3D2-A04A-4E6F-9BCD-072E81478221}" type="pres">
      <dgm:prSet presAssocID="{F824B59B-46B4-4BB7-BF43-7DAEE4242280}" presName="Parent" presStyleLbl="revTx" presStyleIdx="8" presStyleCnt="16">
        <dgm:presLayoutVars>
          <dgm:chMax/>
          <dgm:chPref val="4"/>
          <dgm:bulletEnabled val="1"/>
        </dgm:presLayoutVars>
      </dgm:prSet>
      <dgm:spPr/>
    </dgm:pt>
    <dgm:pt modelId="{DF9AA038-10CD-49CA-8AF4-2EF86939B178}" type="pres">
      <dgm:prSet presAssocID="{F824B59B-46B4-4BB7-BF43-7DAEE4242280}" presName="childShape" presStyleCnt="0">
        <dgm:presLayoutVars>
          <dgm:chMax val="0"/>
          <dgm:chPref val="0"/>
        </dgm:presLayoutVars>
      </dgm:prSet>
      <dgm:spPr/>
    </dgm:pt>
    <dgm:pt modelId="{4902DD33-672A-412A-8C0E-60B57519D30F}" type="pres">
      <dgm:prSet presAssocID="{A755499D-5C33-47D3-88D1-A997FB3767F9}" presName="childComposite" presStyleCnt="0">
        <dgm:presLayoutVars>
          <dgm:chMax val="0"/>
          <dgm:chPref val="0"/>
        </dgm:presLayoutVars>
      </dgm:prSet>
      <dgm:spPr/>
    </dgm:pt>
    <dgm:pt modelId="{218969D2-EE7D-40AF-9D7A-8FAE1A850D5E}" type="pres">
      <dgm:prSet presAssocID="{A755499D-5C33-47D3-88D1-A997FB3767F9}" presName="ChildAccent" presStyleLbl="solidFgAcc1" presStyleIdx="6" presStyleCnt="12"/>
      <dgm:spPr/>
    </dgm:pt>
    <dgm:pt modelId="{ACBA8687-EBCA-435D-840B-F6070665F106}" type="pres">
      <dgm:prSet presAssocID="{A755499D-5C33-47D3-88D1-A997FB3767F9}" presName="Child" presStyleLbl="revTx" presStyleIdx="9" presStyleCnt="16">
        <dgm:presLayoutVars>
          <dgm:chMax val="0"/>
          <dgm:chPref val="0"/>
          <dgm:bulletEnabled val="1"/>
        </dgm:presLayoutVars>
      </dgm:prSet>
      <dgm:spPr/>
    </dgm:pt>
    <dgm:pt modelId="{045AC86C-AFB2-43B0-88EE-DF4AB2C8F850}" type="pres">
      <dgm:prSet presAssocID="{263F5E01-B68A-44CD-A539-7FF94A09F271}" presName="childComposite" presStyleCnt="0">
        <dgm:presLayoutVars>
          <dgm:chMax val="0"/>
          <dgm:chPref val="0"/>
        </dgm:presLayoutVars>
      </dgm:prSet>
      <dgm:spPr/>
    </dgm:pt>
    <dgm:pt modelId="{BC05E25A-84F4-4D76-AF71-E7084A8CA3DF}" type="pres">
      <dgm:prSet presAssocID="{263F5E01-B68A-44CD-A539-7FF94A09F271}" presName="ChildAccent" presStyleLbl="solidFgAcc1" presStyleIdx="7" presStyleCnt="12"/>
      <dgm:spPr/>
    </dgm:pt>
    <dgm:pt modelId="{D29AC76B-5E4C-41B1-B8D7-9AE71C285A28}" type="pres">
      <dgm:prSet presAssocID="{263F5E01-B68A-44CD-A539-7FF94A09F271}" presName="Child" presStyleLbl="revTx" presStyleIdx="10" presStyleCnt="16">
        <dgm:presLayoutVars>
          <dgm:chMax val="0"/>
          <dgm:chPref val="0"/>
          <dgm:bulletEnabled val="1"/>
        </dgm:presLayoutVars>
      </dgm:prSet>
      <dgm:spPr/>
    </dgm:pt>
    <dgm:pt modelId="{B277CF09-7E8F-49C3-B9E1-2AC5AE7D1042}" type="pres">
      <dgm:prSet presAssocID="{E701F78B-EDE8-475F-852D-8D603AEF2485}" presName="childComposite" presStyleCnt="0">
        <dgm:presLayoutVars>
          <dgm:chMax val="0"/>
          <dgm:chPref val="0"/>
        </dgm:presLayoutVars>
      </dgm:prSet>
      <dgm:spPr/>
    </dgm:pt>
    <dgm:pt modelId="{289CB201-4CB8-439E-8E19-D5DD8AF14090}" type="pres">
      <dgm:prSet presAssocID="{E701F78B-EDE8-475F-852D-8D603AEF2485}" presName="ChildAccent" presStyleLbl="solidFgAcc1" presStyleIdx="8" presStyleCnt="12"/>
      <dgm:spPr/>
    </dgm:pt>
    <dgm:pt modelId="{A69130B1-5081-4300-866D-56AF255A1F36}" type="pres">
      <dgm:prSet presAssocID="{E701F78B-EDE8-475F-852D-8D603AEF2485}" presName="Child" presStyleLbl="revTx" presStyleIdx="11" presStyleCnt="16">
        <dgm:presLayoutVars>
          <dgm:chMax val="0"/>
          <dgm:chPref val="0"/>
          <dgm:bulletEnabled val="1"/>
        </dgm:presLayoutVars>
      </dgm:prSet>
      <dgm:spPr/>
    </dgm:pt>
    <dgm:pt modelId="{8F4DDA61-ACD0-4DB5-97F3-145FBBFB4926}" type="pres">
      <dgm:prSet presAssocID="{B22AE536-60D9-4B82-81F6-7C93F9FAD3D4}" presName="root" presStyleCnt="0">
        <dgm:presLayoutVars>
          <dgm:chMax/>
          <dgm:chPref/>
        </dgm:presLayoutVars>
      </dgm:prSet>
      <dgm:spPr/>
    </dgm:pt>
    <dgm:pt modelId="{53C40DCB-D3CE-40C2-BDA1-C854B61C1AF2}" type="pres">
      <dgm:prSet presAssocID="{B22AE536-60D9-4B82-81F6-7C93F9FAD3D4}" presName="rootComposite" presStyleCnt="0">
        <dgm:presLayoutVars/>
      </dgm:prSet>
      <dgm:spPr/>
    </dgm:pt>
    <dgm:pt modelId="{28B02BE0-011F-4A74-9640-AD78EA004091}" type="pres">
      <dgm:prSet presAssocID="{B22AE536-60D9-4B82-81F6-7C93F9FAD3D4}" presName="ParentAccent" presStyleLbl="alignNode1" presStyleIdx="3" presStyleCnt="4"/>
      <dgm:spPr/>
    </dgm:pt>
    <dgm:pt modelId="{EC770EC9-6241-4A46-A34E-7271BBBF5532}" type="pres">
      <dgm:prSet presAssocID="{B22AE536-60D9-4B82-81F6-7C93F9FAD3D4}" presName="ParentSmallAccent" presStyleLbl="fgAcc1" presStyleIdx="3" presStyleCnt="4"/>
      <dgm:spPr/>
    </dgm:pt>
    <dgm:pt modelId="{CE60DEDD-46DE-4E1B-BAD6-61AFA5EC5289}" type="pres">
      <dgm:prSet presAssocID="{B22AE536-60D9-4B82-81F6-7C93F9FAD3D4}" presName="Parent" presStyleLbl="revTx" presStyleIdx="12" presStyleCnt="16">
        <dgm:presLayoutVars>
          <dgm:chMax/>
          <dgm:chPref val="4"/>
          <dgm:bulletEnabled val="1"/>
        </dgm:presLayoutVars>
      </dgm:prSet>
      <dgm:spPr/>
    </dgm:pt>
    <dgm:pt modelId="{A7494E5A-DF7F-46D2-9330-00B8737AAFE1}" type="pres">
      <dgm:prSet presAssocID="{B22AE536-60D9-4B82-81F6-7C93F9FAD3D4}" presName="childShape" presStyleCnt="0">
        <dgm:presLayoutVars>
          <dgm:chMax val="0"/>
          <dgm:chPref val="0"/>
        </dgm:presLayoutVars>
      </dgm:prSet>
      <dgm:spPr/>
    </dgm:pt>
    <dgm:pt modelId="{555BE054-A28E-4638-A2A9-C9DF86B7F82D}" type="pres">
      <dgm:prSet presAssocID="{E7DF7383-AD5A-4117-9E36-74AA6FAA9694}" presName="childComposite" presStyleCnt="0">
        <dgm:presLayoutVars>
          <dgm:chMax val="0"/>
          <dgm:chPref val="0"/>
        </dgm:presLayoutVars>
      </dgm:prSet>
      <dgm:spPr/>
    </dgm:pt>
    <dgm:pt modelId="{4CAADBED-9A62-4ACD-B3DE-7EF8696E8D39}" type="pres">
      <dgm:prSet presAssocID="{E7DF7383-AD5A-4117-9E36-74AA6FAA9694}" presName="ChildAccent" presStyleLbl="solidFgAcc1" presStyleIdx="9" presStyleCnt="12"/>
      <dgm:spPr/>
    </dgm:pt>
    <dgm:pt modelId="{7C561C9C-4FD1-4823-9172-B26B2AD71D40}" type="pres">
      <dgm:prSet presAssocID="{E7DF7383-AD5A-4117-9E36-74AA6FAA9694}" presName="Child" presStyleLbl="revTx" presStyleIdx="13" presStyleCnt="16">
        <dgm:presLayoutVars>
          <dgm:chMax val="0"/>
          <dgm:chPref val="0"/>
          <dgm:bulletEnabled val="1"/>
        </dgm:presLayoutVars>
      </dgm:prSet>
      <dgm:spPr/>
    </dgm:pt>
    <dgm:pt modelId="{708B5750-905B-4B27-8C93-2C1438CB0211}" type="pres">
      <dgm:prSet presAssocID="{E9174E9C-9708-4AF3-8F82-A6645B6C7ABC}" presName="childComposite" presStyleCnt="0">
        <dgm:presLayoutVars>
          <dgm:chMax val="0"/>
          <dgm:chPref val="0"/>
        </dgm:presLayoutVars>
      </dgm:prSet>
      <dgm:spPr/>
    </dgm:pt>
    <dgm:pt modelId="{8404BA53-1F58-4427-AC80-2BA1A0B1F577}" type="pres">
      <dgm:prSet presAssocID="{E9174E9C-9708-4AF3-8F82-A6645B6C7ABC}" presName="ChildAccent" presStyleLbl="solidFgAcc1" presStyleIdx="10" presStyleCnt="12"/>
      <dgm:spPr/>
    </dgm:pt>
    <dgm:pt modelId="{43C42915-C8B1-4F63-8E98-68452D8E61BD}" type="pres">
      <dgm:prSet presAssocID="{E9174E9C-9708-4AF3-8F82-A6645B6C7ABC}" presName="Child" presStyleLbl="revTx" presStyleIdx="14" presStyleCnt="16">
        <dgm:presLayoutVars>
          <dgm:chMax val="0"/>
          <dgm:chPref val="0"/>
          <dgm:bulletEnabled val="1"/>
        </dgm:presLayoutVars>
      </dgm:prSet>
      <dgm:spPr/>
    </dgm:pt>
    <dgm:pt modelId="{CF2BFF5C-516D-459C-9E1C-007FC8C9F5BC}" type="pres">
      <dgm:prSet presAssocID="{328A9C8E-0519-431A-A153-4A54317FE887}" presName="childComposite" presStyleCnt="0">
        <dgm:presLayoutVars>
          <dgm:chMax val="0"/>
          <dgm:chPref val="0"/>
        </dgm:presLayoutVars>
      </dgm:prSet>
      <dgm:spPr/>
    </dgm:pt>
    <dgm:pt modelId="{FCC6A32E-A553-4744-BAED-51257AAF2F62}" type="pres">
      <dgm:prSet presAssocID="{328A9C8E-0519-431A-A153-4A54317FE887}" presName="ChildAccent" presStyleLbl="solidFgAcc1" presStyleIdx="11" presStyleCnt="12"/>
      <dgm:spPr/>
    </dgm:pt>
    <dgm:pt modelId="{34A30E55-4CC2-4063-B4D2-0C218D078BA9}" type="pres">
      <dgm:prSet presAssocID="{328A9C8E-0519-431A-A153-4A54317FE887}" presName="Child" presStyleLbl="revTx" presStyleIdx="15" presStyleCnt="16">
        <dgm:presLayoutVars>
          <dgm:chMax val="0"/>
          <dgm:chPref val="0"/>
          <dgm:bulletEnabled val="1"/>
        </dgm:presLayoutVars>
      </dgm:prSet>
      <dgm:spPr/>
    </dgm:pt>
  </dgm:ptLst>
  <dgm:cxnLst>
    <dgm:cxn modelId="{B8D59403-0B36-4F0F-83A6-B70B1C455816}" srcId="{E7806D9E-B30A-41CE-9EE8-4E048F104FD7}" destId="{F824B59B-46B4-4BB7-BF43-7DAEE4242280}" srcOrd="2" destOrd="0" parTransId="{FA8E0B5D-0C84-4674-AF95-3A23234875DA}" sibTransId="{D65B68B3-48B2-42B6-AC6D-43D9F0C5B230}"/>
    <dgm:cxn modelId="{E2DDF805-F786-41CB-8553-806539C71DD6}" srcId="{B22AE536-60D9-4B82-81F6-7C93F9FAD3D4}" destId="{E7DF7383-AD5A-4117-9E36-74AA6FAA9694}" srcOrd="0" destOrd="0" parTransId="{54F6537E-71DA-42C3-BC95-7FA94C6B35A6}" sibTransId="{5BAC735E-CC6B-4844-BE15-8D416D38312F}"/>
    <dgm:cxn modelId="{F1D18A09-B167-4EB1-B672-8508691B734A}" type="presOf" srcId="{F824B59B-46B4-4BB7-BF43-7DAEE4242280}" destId="{3B8ED3D2-A04A-4E6F-9BCD-072E81478221}" srcOrd="0" destOrd="0" presId="urn:microsoft.com/office/officeart/2008/layout/SquareAccentList"/>
    <dgm:cxn modelId="{940D5C14-8ABE-4124-91B3-461EF5F26014}" srcId="{F824B59B-46B4-4BB7-BF43-7DAEE4242280}" destId="{E701F78B-EDE8-475F-852D-8D603AEF2485}" srcOrd="2" destOrd="0" parTransId="{7BB8E2A6-87D0-4232-B451-D8046A6F6B1D}" sibTransId="{F2217F0E-46B2-4441-9C55-5CB4E783318D}"/>
    <dgm:cxn modelId="{EEDD3224-CDD4-4E93-A893-91A809EE9B63}" srcId="{E7806D9E-B30A-41CE-9EE8-4E048F104FD7}" destId="{63FBCFF5-CD89-4456-A283-BB290D55A6D7}" srcOrd="0" destOrd="0" parTransId="{6B499FFB-239D-4D51-B083-F1108197D072}" sibTransId="{10D873E8-8701-4CE1-8142-EFC4F6D23DDD}"/>
    <dgm:cxn modelId="{C621CB25-DC51-450F-93FE-76A293BD9D1F}" srcId="{F5F28078-9B8A-4975-BC6B-D47F3102BA64}" destId="{09FAF3E3-F791-468B-A6CE-1801AA5A839E}" srcOrd="0" destOrd="0" parTransId="{56170F5D-923C-481E-B488-6B1218DD0683}" sibTransId="{9B8BFA17-9627-466A-8623-3FA499F747A6}"/>
    <dgm:cxn modelId="{D4D1E029-15DF-44AF-A0BD-2866863A1B13}" type="presOf" srcId="{E7DF7383-AD5A-4117-9E36-74AA6FAA9694}" destId="{7C561C9C-4FD1-4823-9172-B26B2AD71D40}" srcOrd="0" destOrd="0" presId="urn:microsoft.com/office/officeart/2008/layout/SquareAccentList"/>
    <dgm:cxn modelId="{2E4F0736-F602-414F-857A-73F1B23124F4}" type="presOf" srcId="{263F5E01-B68A-44CD-A539-7FF94A09F271}" destId="{D29AC76B-5E4C-41B1-B8D7-9AE71C285A28}" srcOrd="0" destOrd="0" presId="urn:microsoft.com/office/officeart/2008/layout/SquareAccentList"/>
    <dgm:cxn modelId="{3432A444-CEAB-497C-90C5-91FED1475409}" srcId="{F824B59B-46B4-4BB7-BF43-7DAEE4242280}" destId="{263F5E01-B68A-44CD-A539-7FF94A09F271}" srcOrd="1" destOrd="0" parTransId="{C809B456-D20A-4983-B2D8-5642F6015EFC}" sibTransId="{BC7C99AB-8B01-4711-BD14-FFA69B696F79}"/>
    <dgm:cxn modelId="{8DEC9465-7B05-4AF3-A3EE-CC42F4CE1972}" type="presOf" srcId="{99369C84-DC3A-4BDC-9C4C-668A13619156}" destId="{6A50F125-CEF3-4EC6-A366-CCA0A9DF1C80}" srcOrd="0" destOrd="0" presId="urn:microsoft.com/office/officeart/2008/layout/SquareAccentList"/>
    <dgm:cxn modelId="{9AF51A47-796C-4658-978B-A26BBAAF1531}" srcId="{F824B59B-46B4-4BB7-BF43-7DAEE4242280}" destId="{A755499D-5C33-47D3-88D1-A997FB3767F9}" srcOrd="0" destOrd="0" parTransId="{F1E07E06-0B32-4D38-BFB2-CA892661A2C7}" sibTransId="{F626CE50-A92F-4852-8F25-8BAD5354B151}"/>
    <dgm:cxn modelId="{B0185E67-624E-4677-B8ED-3E3B43F7401F}" srcId="{E7806D9E-B30A-41CE-9EE8-4E048F104FD7}" destId="{F5F28078-9B8A-4975-BC6B-D47F3102BA64}" srcOrd="1" destOrd="0" parTransId="{67D759A7-73AF-4DB4-80CA-91C745DAF4BB}" sibTransId="{DE3861DD-6C43-4430-89E9-BA406A3DA84D}"/>
    <dgm:cxn modelId="{3C53D754-ECF3-46BE-B5A7-E26739483BD8}" type="presOf" srcId="{328A9C8E-0519-431A-A153-4A54317FE887}" destId="{34A30E55-4CC2-4063-B4D2-0C218D078BA9}" srcOrd="0" destOrd="0" presId="urn:microsoft.com/office/officeart/2008/layout/SquareAccentList"/>
    <dgm:cxn modelId="{97BB667A-9C17-4457-ABAC-4BED5A93DFA9}" srcId="{B22AE536-60D9-4B82-81F6-7C93F9FAD3D4}" destId="{328A9C8E-0519-431A-A153-4A54317FE887}" srcOrd="2" destOrd="0" parTransId="{3AF9E84B-0E89-4279-9F4F-5AB729CE5E0F}" sibTransId="{DC516951-C39E-4185-A155-E8A3E3EE63B6}"/>
    <dgm:cxn modelId="{9054945A-988D-4BB7-868A-CAD664F23275}" srcId="{E7806D9E-B30A-41CE-9EE8-4E048F104FD7}" destId="{B22AE536-60D9-4B82-81F6-7C93F9FAD3D4}" srcOrd="3" destOrd="0" parTransId="{E67F5558-1C73-43D5-B730-87AD7BC9C818}" sibTransId="{1687B77E-97F1-4D72-ABE3-B08D49E40B43}"/>
    <dgm:cxn modelId="{99A1E47C-4A1C-40CE-B76E-92C700CACF84}" type="presOf" srcId="{B60CB277-4DCC-4693-975C-F994CB1B2926}" destId="{A1AB1273-C428-4B32-A1BA-04DEB7B06438}" srcOrd="0" destOrd="0" presId="urn:microsoft.com/office/officeart/2008/layout/SquareAccentList"/>
    <dgm:cxn modelId="{30320089-743A-482E-922F-A947F04CDA83}" type="presOf" srcId="{E7806D9E-B30A-41CE-9EE8-4E048F104FD7}" destId="{FB6EBD6E-A125-499A-A4B6-34929327ABD6}" srcOrd="0" destOrd="0" presId="urn:microsoft.com/office/officeart/2008/layout/SquareAccentList"/>
    <dgm:cxn modelId="{320C238F-EAA7-47BE-8EC3-C6C927498474}" srcId="{F5F28078-9B8A-4975-BC6B-D47F3102BA64}" destId="{B60CB277-4DCC-4693-975C-F994CB1B2926}" srcOrd="2" destOrd="0" parTransId="{9C65A124-214F-4298-94F8-5B1E026FA88E}" sibTransId="{306BCECB-B13F-433A-B9C1-08566CD538FE}"/>
    <dgm:cxn modelId="{1DF58691-1B27-459E-854B-AF43987AF548}" srcId="{63FBCFF5-CD89-4456-A283-BB290D55A6D7}" destId="{1911A2B2-597A-4020-97B3-3CD8E13F3D15}" srcOrd="2" destOrd="0" parTransId="{1414B805-67D1-4DBA-A8C4-45E2A9385354}" sibTransId="{08736ABD-710E-47BE-9A08-DD8F5AF43D23}"/>
    <dgm:cxn modelId="{AB86BE98-17C0-4E7A-9A0A-65142C7C30A7}" srcId="{63FBCFF5-CD89-4456-A283-BB290D55A6D7}" destId="{99369C84-DC3A-4BDC-9C4C-668A13619156}" srcOrd="1" destOrd="0" parTransId="{60232E2B-C23F-46F9-8E54-D1C748BA8C36}" sibTransId="{41DF9A23-CCD9-4D69-859A-A0DE0141B916}"/>
    <dgm:cxn modelId="{C493909E-C0E7-47CD-A8A6-489CE7604306}" srcId="{63FBCFF5-CD89-4456-A283-BB290D55A6D7}" destId="{162CA5F8-CFFA-49C6-A2C5-E7878D45FD9B}" srcOrd="0" destOrd="0" parTransId="{81B958DA-AE74-4D9B-A644-120DAC4421BA}" sibTransId="{E23989FE-452A-45E0-9958-55EA725FB306}"/>
    <dgm:cxn modelId="{2C88C5A1-2E79-46EF-A87C-9C4A72AD9861}" type="presOf" srcId="{B22AE536-60D9-4B82-81F6-7C93F9FAD3D4}" destId="{CE60DEDD-46DE-4E1B-BAD6-61AFA5EC5289}" srcOrd="0" destOrd="0" presId="urn:microsoft.com/office/officeart/2008/layout/SquareAccentList"/>
    <dgm:cxn modelId="{B5B431A2-CB5C-4D53-AB6F-353C19D1C770}" srcId="{B22AE536-60D9-4B82-81F6-7C93F9FAD3D4}" destId="{E9174E9C-9708-4AF3-8F82-A6645B6C7ABC}" srcOrd="1" destOrd="0" parTransId="{09F22C80-EF0A-43DA-9DE2-05A5FA53C00D}" sibTransId="{95448B15-3DBC-42D9-9AB9-F9D57A67520B}"/>
    <dgm:cxn modelId="{B918C2A8-C6AB-4589-90AF-B0CE1DAB7DF1}" type="presOf" srcId="{E9174E9C-9708-4AF3-8F82-A6645B6C7ABC}" destId="{43C42915-C8B1-4F63-8E98-68452D8E61BD}" srcOrd="0" destOrd="0" presId="urn:microsoft.com/office/officeart/2008/layout/SquareAccentList"/>
    <dgm:cxn modelId="{895632C0-9DC2-4BB3-AEA3-4126312B3D0D}" type="presOf" srcId="{162CA5F8-CFFA-49C6-A2C5-E7878D45FD9B}" destId="{D0BAF53D-F260-4683-8C4A-8358EA365DE2}" srcOrd="0" destOrd="0" presId="urn:microsoft.com/office/officeart/2008/layout/SquareAccentList"/>
    <dgm:cxn modelId="{976492C1-2F2A-4DA8-9880-72913795DB78}" type="presOf" srcId="{1911A2B2-597A-4020-97B3-3CD8E13F3D15}" destId="{C034E603-B50D-46E9-A88A-289BD19C0483}" srcOrd="0" destOrd="0" presId="urn:microsoft.com/office/officeart/2008/layout/SquareAccentList"/>
    <dgm:cxn modelId="{A9358AD2-D173-4580-A67E-1A1BA997EE01}" type="presOf" srcId="{E701F78B-EDE8-475F-852D-8D603AEF2485}" destId="{A69130B1-5081-4300-866D-56AF255A1F36}" srcOrd="0" destOrd="0" presId="urn:microsoft.com/office/officeart/2008/layout/SquareAccentList"/>
    <dgm:cxn modelId="{80B7C4D5-D2C1-4A0B-9432-F535BAFFC1EA}" srcId="{F5F28078-9B8A-4975-BC6B-D47F3102BA64}" destId="{1D8428A3-F7D3-40B6-B23E-AEEA4FC74F9F}" srcOrd="1" destOrd="0" parTransId="{CE0BB250-D0D5-4128-8276-A085D2E823A9}" sibTransId="{CB857667-CD20-458C-8A83-5F10B1A48B03}"/>
    <dgm:cxn modelId="{7918D4D9-736A-4502-B3E8-DECF98213165}" type="presOf" srcId="{63FBCFF5-CD89-4456-A283-BB290D55A6D7}" destId="{F735CAA5-185B-45D1-B76F-35B3A69E37F6}" srcOrd="0" destOrd="0" presId="urn:microsoft.com/office/officeart/2008/layout/SquareAccentList"/>
    <dgm:cxn modelId="{78E36DE4-33EE-4E66-B85F-12B8F13302F2}" type="presOf" srcId="{1D8428A3-F7D3-40B6-B23E-AEEA4FC74F9F}" destId="{EC37FB27-DC15-4B8B-B9FD-A526E22E60B5}" srcOrd="0" destOrd="0" presId="urn:microsoft.com/office/officeart/2008/layout/SquareAccentList"/>
    <dgm:cxn modelId="{9CE472F2-86F9-43AF-9D99-8789BD2FECA7}" type="presOf" srcId="{F5F28078-9B8A-4975-BC6B-D47F3102BA64}" destId="{203185BF-250F-4D63-BB26-5A4539E3B0CF}" srcOrd="0" destOrd="0" presId="urn:microsoft.com/office/officeart/2008/layout/SquareAccentList"/>
    <dgm:cxn modelId="{A88A8AFC-C7CF-462F-A535-7C0E63DADBBC}" type="presOf" srcId="{A755499D-5C33-47D3-88D1-A997FB3767F9}" destId="{ACBA8687-EBCA-435D-840B-F6070665F106}" srcOrd="0" destOrd="0" presId="urn:microsoft.com/office/officeart/2008/layout/SquareAccentList"/>
    <dgm:cxn modelId="{18AF96FF-EB26-4640-A67A-0B709F5E4613}" type="presOf" srcId="{09FAF3E3-F791-468B-A6CE-1801AA5A839E}" destId="{08DC8BD3-2449-4371-BD90-5D217AFE5D77}" srcOrd="0" destOrd="0" presId="urn:microsoft.com/office/officeart/2008/layout/SquareAccentList"/>
    <dgm:cxn modelId="{E23F170F-86B7-4EBC-BAD9-78E287D330EA}" type="presParOf" srcId="{FB6EBD6E-A125-499A-A4B6-34929327ABD6}" destId="{BFBD990D-A65B-4EF4-B4CA-1697B006D984}" srcOrd="0" destOrd="0" presId="urn:microsoft.com/office/officeart/2008/layout/SquareAccentList"/>
    <dgm:cxn modelId="{FAB8875E-1C16-4D3F-97B4-7097707D0AFC}" type="presParOf" srcId="{BFBD990D-A65B-4EF4-B4CA-1697B006D984}" destId="{54AC8D74-F9AF-4B97-BA6F-CF64C1B5862F}" srcOrd="0" destOrd="0" presId="urn:microsoft.com/office/officeart/2008/layout/SquareAccentList"/>
    <dgm:cxn modelId="{39AD12C2-DF9A-4EA6-8BE6-165D5B9C106D}" type="presParOf" srcId="{54AC8D74-F9AF-4B97-BA6F-CF64C1B5862F}" destId="{7634ACAF-157E-4915-BD9A-F280D5B19E56}" srcOrd="0" destOrd="0" presId="urn:microsoft.com/office/officeart/2008/layout/SquareAccentList"/>
    <dgm:cxn modelId="{4CDE3192-16C8-4CDE-977E-DB3752BF026A}" type="presParOf" srcId="{54AC8D74-F9AF-4B97-BA6F-CF64C1B5862F}" destId="{DCCA9F1A-3FA3-418A-B055-3425EA85E590}" srcOrd="1" destOrd="0" presId="urn:microsoft.com/office/officeart/2008/layout/SquareAccentList"/>
    <dgm:cxn modelId="{F6E19225-F51F-475D-886D-3E6B2DF2A04F}" type="presParOf" srcId="{54AC8D74-F9AF-4B97-BA6F-CF64C1B5862F}" destId="{F735CAA5-185B-45D1-B76F-35B3A69E37F6}" srcOrd="2" destOrd="0" presId="urn:microsoft.com/office/officeart/2008/layout/SquareAccentList"/>
    <dgm:cxn modelId="{6B77661C-0A33-4164-9188-939214FBEE18}" type="presParOf" srcId="{BFBD990D-A65B-4EF4-B4CA-1697B006D984}" destId="{3F1610B0-FDF3-4271-A5F5-10DAB90B9ABE}" srcOrd="1" destOrd="0" presId="urn:microsoft.com/office/officeart/2008/layout/SquareAccentList"/>
    <dgm:cxn modelId="{DF95C88F-5F90-421E-A127-776A68FD9EBB}" type="presParOf" srcId="{3F1610B0-FDF3-4271-A5F5-10DAB90B9ABE}" destId="{2307FF58-A51E-48DF-A6CE-32A8B8898787}" srcOrd="0" destOrd="0" presId="urn:microsoft.com/office/officeart/2008/layout/SquareAccentList"/>
    <dgm:cxn modelId="{14AFFD47-DC1D-4E66-A653-E13E7C3D7C70}" type="presParOf" srcId="{2307FF58-A51E-48DF-A6CE-32A8B8898787}" destId="{0C3A841A-5586-4E1E-82AA-789143E653F8}" srcOrd="0" destOrd="0" presId="urn:microsoft.com/office/officeart/2008/layout/SquareAccentList"/>
    <dgm:cxn modelId="{2F4F79D0-0D43-40A4-B71C-EED4F987423A}" type="presParOf" srcId="{2307FF58-A51E-48DF-A6CE-32A8B8898787}" destId="{D0BAF53D-F260-4683-8C4A-8358EA365DE2}" srcOrd="1" destOrd="0" presId="urn:microsoft.com/office/officeart/2008/layout/SquareAccentList"/>
    <dgm:cxn modelId="{CAECC26F-F94B-46C6-A3DA-234903356100}" type="presParOf" srcId="{3F1610B0-FDF3-4271-A5F5-10DAB90B9ABE}" destId="{506768BC-4D3C-453F-A29A-80FBF84CA98C}" srcOrd="1" destOrd="0" presId="urn:microsoft.com/office/officeart/2008/layout/SquareAccentList"/>
    <dgm:cxn modelId="{FDED9F25-87C5-4FEB-9348-7D59625013E7}" type="presParOf" srcId="{506768BC-4D3C-453F-A29A-80FBF84CA98C}" destId="{9FD2C4D9-E4F7-415F-8BC3-9DACC6F1E7BE}" srcOrd="0" destOrd="0" presId="urn:microsoft.com/office/officeart/2008/layout/SquareAccentList"/>
    <dgm:cxn modelId="{FD3F0118-A578-4A70-A30C-8E12AE0D2441}" type="presParOf" srcId="{506768BC-4D3C-453F-A29A-80FBF84CA98C}" destId="{6A50F125-CEF3-4EC6-A366-CCA0A9DF1C80}" srcOrd="1" destOrd="0" presId="urn:microsoft.com/office/officeart/2008/layout/SquareAccentList"/>
    <dgm:cxn modelId="{D73822D5-9FC0-4E99-815E-32B717E5A99F}" type="presParOf" srcId="{3F1610B0-FDF3-4271-A5F5-10DAB90B9ABE}" destId="{495B9461-753B-4DB6-82F4-D61B9871F995}" srcOrd="2" destOrd="0" presId="urn:microsoft.com/office/officeart/2008/layout/SquareAccentList"/>
    <dgm:cxn modelId="{03809BE8-D053-4021-A97A-F5BDB437F44E}" type="presParOf" srcId="{495B9461-753B-4DB6-82F4-D61B9871F995}" destId="{80CF4E72-9939-4CA3-AC1B-6B6B4EDB2CE2}" srcOrd="0" destOrd="0" presId="urn:microsoft.com/office/officeart/2008/layout/SquareAccentList"/>
    <dgm:cxn modelId="{BA7E97E6-5893-45BA-B582-43BED7E5A74B}" type="presParOf" srcId="{495B9461-753B-4DB6-82F4-D61B9871F995}" destId="{C034E603-B50D-46E9-A88A-289BD19C0483}" srcOrd="1" destOrd="0" presId="urn:microsoft.com/office/officeart/2008/layout/SquareAccentList"/>
    <dgm:cxn modelId="{0FB81F2B-D06C-440D-A91B-C333DDF39BE0}" type="presParOf" srcId="{FB6EBD6E-A125-499A-A4B6-34929327ABD6}" destId="{798DB69C-B05D-4717-AE4E-2A6D0DB29F3F}" srcOrd="1" destOrd="0" presId="urn:microsoft.com/office/officeart/2008/layout/SquareAccentList"/>
    <dgm:cxn modelId="{72BDB057-FC75-4672-BFBE-E9BF173D516D}" type="presParOf" srcId="{798DB69C-B05D-4717-AE4E-2A6D0DB29F3F}" destId="{474FFBF1-074A-4E58-911C-E474F2B3CF5C}" srcOrd="0" destOrd="0" presId="urn:microsoft.com/office/officeart/2008/layout/SquareAccentList"/>
    <dgm:cxn modelId="{3E5AC19B-9B46-40FD-8598-851BE0DE0E7A}" type="presParOf" srcId="{474FFBF1-074A-4E58-911C-E474F2B3CF5C}" destId="{5316B4E3-80BE-4601-9867-DFF98E5AD702}" srcOrd="0" destOrd="0" presId="urn:microsoft.com/office/officeart/2008/layout/SquareAccentList"/>
    <dgm:cxn modelId="{F34EEAE8-3508-4E41-A728-2064A3C61AAD}" type="presParOf" srcId="{474FFBF1-074A-4E58-911C-E474F2B3CF5C}" destId="{D3811255-8E82-4969-8CB0-C15A45D7B179}" srcOrd="1" destOrd="0" presId="urn:microsoft.com/office/officeart/2008/layout/SquareAccentList"/>
    <dgm:cxn modelId="{31AFC257-003C-40DF-A1FE-0CCCC72CE7F5}" type="presParOf" srcId="{474FFBF1-074A-4E58-911C-E474F2B3CF5C}" destId="{203185BF-250F-4D63-BB26-5A4539E3B0CF}" srcOrd="2" destOrd="0" presId="urn:microsoft.com/office/officeart/2008/layout/SquareAccentList"/>
    <dgm:cxn modelId="{66FF9819-6B35-46E4-AE4A-97854E42834B}" type="presParOf" srcId="{798DB69C-B05D-4717-AE4E-2A6D0DB29F3F}" destId="{22529438-C3C1-46F6-91E5-DBDEA5BF848E}" srcOrd="1" destOrd="0" presId="urn:microsoft.com/office/officeart/2008/layout/SquareAccentList"/>
    <dgm:cxn modelId="{24C8421D-F8D4-40AA-A445-4D52767AF0F1}" type="presParOf" srcId="{22529438-C3C1-46F6-91E5-DBDEA5BF848E}" destId="{72A46878-D6A5-49F3-A85D-318034682E27}" srcOrd="0" destOrd="0" presId="urn:microsoft.com/office/officeart/2008/layout/SquareAccentList"/>
    <dgm:cxn modelId="{6D496203-0EF0-4175-9327-C2F11AB2797B}" type="presParOf" srcId="{72A46878-D6A5-49F3-A85D-318034682E27}" destId="{A710F6F4-85CF-47C9-95F5-44A1DEBE1280}" srcOrd="0" destOrd="0" presId="urn:microsoft.com/office/officeart/2008/layout/SquareAccentList"/>
    <dgm:cxn modelId="{C1C7B3F3-A80F-4210-8098-342B5F9CA90E}" type="presParOf" srcId="{72A46878-D6A5-49F3-A85D-318034682E27}" destId="{08DC8BD3-2449-4371-BD90-5D217AFE5D77}" srcOrd="1" destOrd="0" presId="urn:microsoft.com/office/officeart/2008/layout/SquareAccentList"/>
    <dgm:cxn modelId="{A8D855B7-1A5E-40B3-A973-9639380B8EE9}" type="presParOf" srcId="{22529438-C3C1-46F6-91E5-DBDEA5BF848E}" destId="{C6F179AF-49DA-47EF-AFD9-DC02D6CE0B38}" srcOrd="1" destOrd="0" presId="urn:microsoft.com/office/officeart/2008/layout/SquareAccentList"/>
    <dgm:cxn modelId="{F1A1A812-4E08-4ADD-A8F7-2988428C86BD}" type="presParOf" srcId="{C6F179AF-49DA-47EF-AFD9-DC02D6CE0B38}" destId="{E9861E30-44C5-4981-B17D-5C90A68CF235}" srcOrd="0" destOrd="0" presId="urn:microsoft.com/office/officeart/2008/layout/SquareAccentList"/>
    <dgm:cxn modelId="{FC011471-7B18-4CE6-9D3C-B0BF4BACC06D}" type="presParOf" srcId="{C6F179AF-49DA-47EF-AFD9-DC02D6CE0B38}" destId="{EC37FB27-DC15-4B8B-B9FD-A526E22E60B5}" srcOrd="1" destOrd="0" presId="urn:microsoft.com/office/officeart/2008/layout/SquareAccentList"/>
    <dgm:cxn modelId="{94460C43-1A44-4EFF-A578-8C9E4810E3E4}" type="presParOf" srcId="{22529438-C3C1-46F6-91E5-DBDEA5BF848E}" destId="{F902F50F-7968-440A-A631-DD5D9C67C31E}" srcOrd="2" destOrd="0" presId="urn:microsoft.com/office/officeart/2008/layout/SquareAccentList"/>
    <dgm:cxn modelId="{136B2CA8-4C53-4E3A-B725-9054F01B87D5}" type="presParOf" srcId="{F902F50F-7968-440A-A631-DD5D9C67C31E}" destId="{3C32B950-D89A-4796-9BB7-EB3ACDBB3D8F}" srcOrd="0" destOrd="0" presId="urn:microsoft.com/office/officeart/2008/layout/SquareAccentList"/>
    <dgm:cxn modelId="{58FE1B1F-3F83-4BBD-BE5E-0E0AD2FD6D62}" type="presParOf" srcId="{F902F50F-7968-440A-A631-DD5D9C67C31E}" destId="{A1AB1273-C428-4B32-A1BA-04DEB7B06438}" srcOrd="1" destOrd="0" presId="urn:microsoft.com/office/officeart/2008/layout/SquareAccentList"/>
    <dgm:cxn modelId="{93DF771B-219B-4FC1-AAE5-6CADCB76E446}" type="presParOf" srcId="{FB6EBD6E-A125-499A-A4B6-34929327ABD6}" destId="{F755BBD3-1A14-48B3-B983-CC701D670C6B}" srcOrd="2" destOrd="0" presId="urn:microsoft.com/office/officeart/2008/layout/SquareAccentList"/>
    <dgm:cxn modelId="{F4109824-D15D-4B4D-9525-864A04EF7131}" type="presParOf" srcId="{F755BBD3-1A14-48B3-B983-CC701D670C6B}" destId="{CF444941-897B-47C1-95B2-02F0669C6422}" srcOrd="0" destOrd="0" presId="urn:microsoft.com/office/officeart/2008/layout/SquareAccentList"/>
    <dgm:cxn modelId="{524DD43C-10C8-44EA-9BF1-709F075BD2B5}" type="presParOf" srcId="{CF444941-897B-47C1-95B2-02F0669C6422}" destId="{8310CA5A-6F6B-47A1-A62C-B200744AFF07}" srcOrd="0" destOrd="0" presId="urn:microsoft.com/office/officeart/2008/layout/SquareAccentList"/>
    <dgm:cxn modelId="{B3AB29EC-8FAE-4DA8-A895-7FDA1BDC8793}" type="presParOf" srcId="{CF444941-897B-47C1-95B2-02F0669C6422}" destId="{947BB9A8-3772-4CD6-9D13-93277FB28304}" srcOrd="1" destOrd="0" presId="urn:microsoft.com/office/officeart/2008/layout/SquareAccentList"/>
    <dgm:cxn modelId="{B1D507D7-32FF-4FB2-8B68-737758822D1B}" type="presParOf" srcId="{CF444941-897B-47C1-95B2-02F0669C6422}" destId="{3B8ED3D2-A04A-4E6F-9BCD-072E81478221}" srcOrd="2" destOrd="0" presId="urn:microsoft.com/office/officeart/2008/layout/SquareAccentList"/>
    <dgm:cxn modelId="{A1FF520E-BB39-487D-97F0-DCE78A813DC8}" type="presParOf" srcId="{F755BBD3-1A14-48B3-B983-CC701D670C6B}" destId="{DF9AA038-10CD-49CA-8AF4-2EF86939B178}" srcOrd="1" destOrd="0" presId="urn:microsoft.com/office/officeart/2008/layout/SquareAccentList"/>
    <dgm:cxn modelId="{3381FCF3-06C4-4EE8-93E8-2874AC498A90}" type="presParOf" srcId="{DF9AA038-10CD-49CA-8AF4-2EF86939B178}" destId="{4902DD33-672A-412A-8C0E-60B57519D30F}" srcOrd="0" destOrd="0" presId="urn:microsoft.com/office/officeart/2008/layout/SquareAccentList"/>
    <dgm:cxn modelId="{2FF3685A-0ECC-4541-A505-96953406D9D3}" type="presParOf" srcId="{4902DD33-672A-412A-8C0E-60B57519D30F}" destId="{218969D2-EE7D-40AF-9D7A-8FAE1A850D5E}" srcOrd="0" destOrd="0" presId="urn:microsoft.com/office/officeart/2008/layout/SquareAccentList"/>
    <dgm:cxn modelId="{CECC6F3F-70E1-4208-B6C5-283789786585}" type="presParOf" srcId="{4902DD33-672A-412A-8C0E-60B57519D30F}" destId="{ACBA8687-EBCA-435D-840B-F6070665F106}" srcOrd="1" destOrd="0" presId="urn:microsoft.com/office/officeart/2008/layout/SquareAccentList"/>
    <dgm:cxn modelId="{8EC8877B-219A-4D11-A1B9-64F62EA44DB8}" type="presParOf" srcId="{DF9AA038-10CD-49CA-8AF4-2EF86939B178}" destId="{045AC86C-AFB2-43B0-88EE-DF4AB2C8F850}" srcOrd="1" destOrd="0" presId="urn:microsoft.com/office/officeart/2008/layout/SquareAccentList"/>
    <dgm:cxn modelId="{E4ED1192-ADCD-445D-B54F-CA5A8DB9E2C4}" type="presParOf" srcId="{045AC86C-AFB2-43B0-88EE-DF4AB2C8F850}" destId="{BC05E25A-84F4-4D76-AF71-E7084A8CA3DF}" srcOrd="0" destOrd="0" presId="urn:microsoft.com/office/officeart/2008/layout/SquareAccentList"/>
    <dgm:cxn modelId="{D53080C0-898D-47DC-BBFC-73CBD4C49CA8}" type="presParOf" srcId="{045AC86C-AFB2-43B0-88EE-DF4AB2C8F850}" destId="{D29AC76B-5E4C-41B1-B8D7-9AE71C285A28}" srcOrd="1" destOrd="0" presId="urn:microsoft.com/office/officeart/2008/layout/SquareAccentList"/>
    <dgm:cxn modelId="{474E0E32-D14E-456E-B84B-2905B104DE8F}" type="presParOf" srcId="{DF9AA038-10CD-49CA-8AF4-2EF86939B178}" destId="{B277CF09-7E8F-49C3-B9E1-2AC5AE7D1042}" srcOrd="2" destOrd="0" presId="urn:microsoft.com/office/officeart/2008/layout/SquareAccentList"/>
    <dgm:cxn modelId="{C0B6A8D8-3B26-4978-B2E5-AAA7371A2CBE}" type="presParOf" srcId="{B277CF09-7E8F-49C3-B9E1-2AC5AE7D1042}" destId="{289CB201-4CB8-439E-8E19-D5DD8AF14090}" srcOrd="0" destOrd="0" presId="urn:microsoft.com/office/officeart/2008/layout/SquareAccentList"/>
    <dgm:cxn modelId="{6A00A920-1525-4BD5-80BF-233B6D3A2EBF}" type="presParOf" srcId="{B277CF09-7E8F-49C3-B9E1-2AC5AE7D1042}" destId="{A69130B1-5081-4300-866D-56AF255A1F36}" srcOrd="1" destOrd="0" presId="urn:microsoft.com/office/officeart/2008/layout/SquareAccentList"/>
    <dgm:cxn modelId="{63BBC73F-DEF9-4FFC-A77D-65C1CFF2CC23}" type="presParOf" srcId="{FB6EBD6E-A125-499A-A4B6-34929327ABD6}" destId="{8F4DDA61-ACD0-4DB5-97F3-145FBBFB4926}" srcOrd="3" destOrd="0" presId="urn:microsoft.com/office/officeart/2008/layout/SquareAccentList"/>
    <dgm:cxn modelId="{BD0C8C51-A52A-41AC-9E83-DE86BF23802F}" type="presParOf" srcId="{8F4DDA61-ACD0-4DB5-97F3-145FBBFB4926}" destId="{53C40DCB-D3CE-40C2-BDA1-C854B61C1AF2}" srcOrd="0" destOrd="0" presId="urn:microsoft.com/office/officeart/2008/layout/SquareAccentList"/>
    <dgm:cxn modelId="{6FB470D4-EBD0-420B-BA37-33C6D1562FCE}" type="presParOf" srcId="{53C40DCB-D3CE-40C2-BDA1-C854B61C1AF2}" destId="{28B02BE0-011F-4A74-9640-AD78EA004091}" srcOrd="0" destOrd="0" presId="urn:microsoft.com/office/officeart/2008/layout/SquareAccentList"/>
    <dgm:cxn modelId="{51F7151B-39DE-4ABF-936E-727AA3CBDFF3}" type="presParOf" srcId="{53C40DCB-D3CE-40C2-BDA1-C854B61C1AF2}" destId="{EC770EC9-6241-4A46-A34E-7271BBBF5532}" srcOrd="1" destOrd="0" presId="urn:microsoft.com/office/officeart/2008/layout/SquareAccentList"/>
    <dgm:cxn modelId="{C8C2D1D3-87DC-4621-B780-88586CC9D862}" type="presParOf" srcId="{53C40DCB-D3CE-40C2-BDA1-C854B61C1AF2}" destId="{CE60DEDD-46DE-4E1B-BAD6-61AFA5EC5289}" srcOrd="2" destOrd="0" presId="urn:microsoft.com/office/officeart/2008/layout/SquareAccentList"/>
    <dgm:cxn modelId="{E3EF3B55-2E6C-4ABF-9C7C-3870695ED805}" type="presParOf" srcId="{8F4DDA61-ACD0-4DB5-97F3-145FBBFB4926}" destId="{A7494E5A-DF7F-46D2-9330-00B8737AAFE1}" srcOrd="1" destOrd="0" presId="urn:microsoft.com/office/officeart/2008/layout/SquareAccentList"/>
    <dgm:cxn modelId="{014CC547-6833-4955-94E5-B4014AC31D91}" type="presParOf" srcId="{A7494E5A-DF7F-46D2-9330-00B8737AAFE1}" destId="{555BE054-A28E-4638-A2A9-C9DF86B7F82D}" srcOrd="0" destOrd="0" presId="urn:microsoft.com/office/officeart/2008/layout/SquareAccentList"/>
    <dgm:cxn modelId="{D8F58A5E-8517-400B-A566-B590549C79CF}" type="presParOf" srcId="{555BE054-A28E-4638-A2A9-C9DF86B7F82D}" destId="{4CAADBED-9A62-4ACD-B3DE-7EF8696E8D39}" srcOrd="0" destOrd="0" presId="urn:microsoft.com/office/officeart/2008/layout/SquareAccentList"/>
    <dgm:cxn modelId="{3B7D75DD-394F-4244-B44F-6ED147F6BAAE}" type="presParOf" srcId="{555BE054-A28E-4638-A2A9-C9DF86B7F82D}" destId="{7C561C9C-4FD1-4823-9172-B26B2AD71D40}" srcOrd="1" destOrd="0" presId="urn:microsoft.com/office/officeart/2008/layout/SquareAccentList"/>
    <dgm:cxn modelId="{1778D1CE-E5AD-4427-B596-37468492D063}" type="presParOf" srcId="{A7494E5A-DF7F-46D2-9330-00B8737AAFE1}" destId="{708B5750-905B-4B27-8C93-2C1438CB0211}" srcOrd="1" destOrd="0" presId="urn:microsoft.com/office/officeart/2008/layout/SquareAccentList"/>
    <dgm:cxn modelId="{66A31317-4637-4902-B4FD-9BA95CCD4EEC}" type="presParOf" srcId="{708B5750-905B-4B27-8C93-2C1438CB0211}" destId="{8404BA53-1F58-4427-AC80-2BA1A0B1F577}" srcOrd="0" destOrd="0" presId="urn:microsoft.com/office/officeart/2008/layout/SquareAccentList"/>
    <dgm:cxn modelId="{C96A3663-7470-4F08-AEEB-178830998C1B}" type="presParOf" srcId="{708B5750-905B-4B27-8C93-2C1438CB0211}" destId="{43C42915-C8B1-4F63-8E98-68452D8E61BD}" srcOrd="1" destOrd="0" presId="urn:microsoft.com/office/officeart/2008/layout/SquareAccentList"/>
    <dgm:cxn modelId="{BE6F0486-B587-4685-928D-CE8C6E5FD4BB}" type="presParOf" srcId="{A7494E5A-DF7F-46D2-9330-00B8737AAFE1}" destId="{CF2BFF5C-516D-459C-9E1C-007FC8C9F5BC}" srcOrd="2" destOrd="0" presId="urn:microsoft.com/office/officeart/2008/layout/SquareAccentList"/>
    <dgm:cxn modelId="{5CA98D62-FED5-44F8-8C6D-707A78F5AD80}" type="presParOf" srcId="{CF2BFF5C-516D-459C-9E1C-007FC8C9F5BC}" destId="{FCC6A32E-A553-4744-BAED-51257AAF2F62}" srcOrd="0" destOrd="0" presId="urn:microsoft.com/office/officeart/2008/layout/SquareAccentList"/>
    <dgm:cxn modelId="{20F65D1E-3016-4BE9-8F0E-D91AF2679A69}" type="presParOf" srcId="{CF2BFF5C-516D-459C-9E1C-007FC8C9F5BC}" destId="{34A30E55-4CC2-4063-B4D2-0C218D078BA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FCEEE9-EAE3-4AFE-B516-F29DE0C1BCB8}" type="doc">
      <dgm:prSet loTypeId="urn:microsoft.com/office/officeart/2005/8/layout/venn3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D50DC55-DEB8-4129-B003-E266562783B4}">
      <dgm:prSet phldrT="[Text]"/>
      <dgm:spPr/>
      <dgm:t>
        <a:bodyPr/>
        <a:lstStyle/>
        <a:p>
          <a:endParaRPr lang="en-US" dirty="0"/>
        </a:p>
      </dgm:t>
    </dgm:pt>
    <dgm:pt modelId="{51CAEBFB-1831-462F-95BD-AF59152AE3FC}" type="parTrans" cxnId="{BA2814A1-3EA7-4450-8D75-23956DABEE30}">
      <dgm:prSet/>
      <dgm:spPr/>
      <dgm:t>
        <a:bodyPr/>
        <a:lstStyle/>
        <a:p>
          <a:endParaRPr lang="en-US"/>
        </a:p>
      </dgm:t>
    </dgm:pt>
    <dgm:pt modelId="{799EC18F-FEF4-440B-999A-F694B1DC31AC}" type="sibTrans" cxnId="{BA2814A1-3EA7-4450-8D75-23956DABEE30}">
      <dgm:prSet/>
      <dgm:spPr/>
      <dgm:t>
        <a:bodyPr/>
        <a:lstStyle/>
        <a:p>
          <a:endParaRPr lang="en-US"/>
        </a:p>
      </dgm:t>
    </dgm:pt>
    <dgm:pt modelId="{8D9CB62A-0F69-4EF1-BA6C-4B6EB3605DA5}">
      <dgm:prSet phldrT="[Text]"/>
      <dgm:spPr/>
      <dgm:t>
        <a:bodyPr/>
        <a:lstStyle/>
        <a:p>
          <a:endParaRPr lang="en-US" dirty="0"/>
        </a:p>
      </dgm:t>
    </dgm:pt>
    <dgm:pt modelId="{15B37726-29AA-4B6C-85E7-28D7699AA13D}" type="parTrans" cxnId="{8C778E21-A8B4-462A-B0F0-8E5DA3D88C93}">
      <dgm:prSet/>
      <dgm:spPr/>
      <dgm:t>
        <a:bodyPr/>
        <a:lstStyle/>
        <a:p>
          <a:endParaRPr lang="en-US"/>
        </a:p>
      </dgm:t>
    </dgm:pt>
    <dgm:pt modelId="{0927DF19-0BB0-4FB0-BD06-210260A0DFCE}" type="sibTrans" cxnId="{8C778E21-A8B4-462A-B0F0-8E5DA3D88C93}">
      <dgm:prSet/>
      <dgm:spPr/>
      <dgm:t>
        <a:bodyPr/>
        <a:lstStyle/>
        <a:p>
          <a:endParaRPr lang="en-US"/>
        </a:p>
      </dgm:t>
    </dgm:pt>
    <dgm:pt modelId="{E689E97D-F2D3-4C84-A44F-516AECCCC1C0}" type="pres">
      <dgm:prSet presAssocID="{2EFCEEE9-EAE3-4AFE-B516-F29DE0C1BCB8}" presName="Name0" presStyleCnt="0">
        <dgm:presLayoutVars>
          <dgm:dir/>
          <dgm:resizeHandles val="exact"/>
        </dgm:presLayoutVars>
      </dgm:prSet>
      <dgm:spPr/>
    </dgm:pt>
    <dgm:pt modelId="{A1A12BFE-6EEF-4BA1-861C-2013D9820B93}" type="pres">
      <dgm:prSet presAssocID="{FD50DC55-DEB8-4129-B003-E266562783B4}" presName="Name5" presStyleLbl="vennNode1" presStyleIdx="0" presStyleCnt="2">
        <dgm:presLayoutVars>
          <dgm:bulletEnabled val="1"/>
        </dgm:presLayoutVars>
      </dgm:prSet>
      <dgm:spPr/>
    </dgm:pt>
    <dgm:pt modelId="{FAEB3C77-516A-4B80-A91A-A2BBA79953C3}" type="pres">
      <dgm:prSet presAssocID="{799EC18F-FEF4-440B-999A-F694B1DC31AC}" presName="space" presStyleCnt="0"/>
      <dgm:spPr/>
    </dgm:pt>
    <dgm:pt modelId="{A90BF0F8-F829-4D30-92A1-252164B0872D}" type="pres">
      <dgm:prSet presAssocID="{8D9CB62A-0F69-4EF1-BA6C-4B6EB3605DA5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8C778E21-A8B4-462A-B0F0-8E5DA3D88C93}" srcId="{2EFCEEE9-EAE3-4AFE-B516-F29DE0C1BCB8}" destId="{8D9CB62A-0F69-4EF1-BA6C-4B6EB3605DA5}" srcOrd="1" destOrd="0" parTransId="{15B37726-29AA-4B6C-85E7-28D7699AA13D}" sibTransId="{0927DF19-0BB0-4FB0-BD06-210260A0DFCE}"/>
    <dgm:cxn modelId="{071B1D91-FC90-4E0E-8D83-DF4557B21AF4}" type="presOf" srcId="{8D9CB62A-0F69-4EF1-BA6C-4B6EB3605DA5}" destId="{A90BF0F8-F829-4D30-92A1-252164B0872D}" srcOrd="0" destOrd="0" presId="urn:microsoft.com/office/officeart/2005/8/layout/venn3"/>
    <dgm:cxn modelId="{BA2814A1-3EA7-4450-8D75-23956DABEE30}" srcId="{2EFCEEE9-EAE3-4AFE-B516-F29DE0C1BCB8}" destId="{FD50DC55-DEB8-4129-B003-E266562783B4}" srcOrd="0" destOrd="0" parTransId="{51CAEBFB-1831-462F-95BD-AF59152AE3FC}" sibTransId="{799EC18F-FEF4-440B-999A-F694B1DC31AC}"/>
    <dgm:cxn modelId="{97364FA6-85F5-4437-A0C3-0D3ABF2A8793}" type="presOf" srcId="{FD50DC55-DEB8-4129-B003-E266562783B4}" destId="{A1A12BFE-6EEF-4BA1-861C-2013D9820B93}" srcOrd="0" destOrd="0" presId="urn:microsoft.com/office/officeart/2005/8/layout/venn3"/>
    <dgm:cxn modelId="{4B9605D9-1A1F-4BBF-ACD4-6C849671524C}" type="presOf" srcId="{2EFCEEE9-EAE3-4AFE-B516-F29DE0C1BCB8}" destId="{E689E97D-F2D3-4C84-A44F-516AECCCC1C0}" srcOrd="0" destOrd="0" presId="urn:microsoft.com/office/officeart/2005/8/layout/venn3"/>
    <dgm:cxn modelId="{E7A41049-F80D-4896-A6E4-8091071C54C1}" type="presParOf" srcId="{E689E97D-F2D3-4C84-A44F-516AECCCC1C0}" destId="{A1A12BFE-6EEF-4BA1-861C-2013D9820B93}" srcOrd="0" destOrd="0" presId="urn:microsoft.com/office/officeart/2005/8/layout/venn3"/>
    <dgm:cxn modelId="{17CB9335-DF4C-4936-87AF-E81758BACA0C}" type="presParOf" srcId="{E689E97D-F2D3-4C84-A44F-516AECCCC1C0}" destId="{FAEB3C77-516A-4B80-A91A-A2BBA79953C3}" srcOrd="1" destOrd="0" presId="urn:microsoft.com/office/officeart/2005/8/layout/venn3"/>
    <dgm:cxn modelId="{73644755-13E4-4B85-95D8-6EC7B83853B8}" type="presParOf" srcId="{E689E97D-F2D3-4C84-A44F-516AECCCC1C0}" destId="{A90BF0F8-F829-4D30-92A1-252164B0872D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E97E3-3C08-42E4-9CAA-171B7B5C26BF}">
      <dsp:nvSpPr>
        <dsp:cNvPr id="0" name=""/>
        <dsp:cNvSpPr/>
      </dsp:nvSpPr>
      <dsp:spPr>
        <a:xfrm>
          <a:off x="1456447" y="1140152"/>
          <a:ext cx="1828789" cy="182878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AI</a:t>
          </a:r>
        </a:p>
      </dsp:txBody>
      <dsp:txXfrm>
        <a:off x="1724267" y="1407972"/>
        <a:ext cx="1293149" cy="1293149"/>
      </dsp:txXfrm>
    </dsp:sp>
    <dsp:sp modelId="{DBE296DC-345A-47B6-9160-B8810A1396E5}">
      <dsp:nvSpPr>
        <dsp:cNvPr id="0" name=""/>
        <dsp:cNvSpPr/>
      </dsp:nvSpPr>
      <dsp:spPr>
        <a:xfrm>
          <a:off x="1621289" y="-179330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Machine Learning</a:t>
          </a:r>
        </a:p>
      </dsp:txBody>
      <dsp:txXfrm>
        <a:off x="1840828" y="40209"/>
        <a:ext cx="1060027" cy="1060027"/>
      </dsp:txXfrm>
    </dsp:sp>
    <dsp:sp modelId="{43C9890C-D1D9-4F4D-8F23-40AF0F0A1406}">
      <dsp:nvSpPr>
        <dsp:cNvPr id="0" name=""/>
        <dsp:cNvSpPr/>
      </dsp:nvSpPr>
      <dsp:spPr>
        <a:xfrm>
          <a:off x="2906752" y="562832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Robotics</a:t>
          </a:r>
        </a:p>
      </dsp:txBody>
      <dsp:txXfrm>
        <a:off x="3126291" y="782371"/>
        <a:ext cx="1060027" cy="1060027"/>
      </dsp:txXfrm>
    </dsp:sp>
    <dsp:sp modelId="{80F873B2-F940-4E6F-9AB1-91E5C6E530BE}">
      <dsp:nvSpPr>
        <dsp:cNvPr id="0" name=""/>
        <dsp:cNvSpPr/>
      </dsp:nvSpPr>
      <dsp:spPr>
        <a:xfrm>
          <a:off x="2906752" y="2047156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Expert Systems</a:t>
          </a:r>
        </a:p>
      </dsp:txBody>
      <dsp:txXfrm>
        <a:off x="3126291" y="2266695"/>
        <a:ext cx="1060027" cy="1060027"/>
      </dsp:txXfrm>
    </dsp:sp>
    <dsp:sp modelId="{D31F85BE-F43F-41FF-8A9E-1D300330964B}">
      <dsp:nvSpPr>
        <dsp:cNvPr id="0" name=""/>
        <dsp:cNvSpPr/>
      </dsp:nvSpPr>
      <dsp:spPr>
        <a:xfrm>
          <a:off x="1621289" y="2789318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Language Processing</a:t>
          </a:r>
        </a:p>
      </dsp:txBody>
      <dsp:txXfrm>
        <a:off x="1840828" y="3008857"/>
        <a:ext cx="1060027" cy="1060027"/>
      </dsp:txXfrm>
    </dsp:sp>
    <dsp:sp modelId="{CF1BF958-9E22-4D29-99A4-BEA60D7334BF}">
      <dsp:nvSpPr>
        <dsp:cNvPr id="0" name=""/>
        <dsp:cNvSpPr/>
      </dsp:nvSpPr>
      <dsp:spPr>
        <a:xfrm>
          <a:off x="335827" y="2047156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Speech</a:t>
          </a:r>
        </a:p>
      </dsp:txBody>
      <dsp:txXfrm>
        <a:off x="555366" y="2266695"/>
        <a:ext cx="1060027" cy="1060027"/>
      </dsp:txXfrm>
    </dsp:sp>
    <dsp:sp modelId="{92576F9D-2804-4B82-B41E-009D7FEE9EE0}">
      <dsp:nvSpPr>
        <dsp:cNvPr id="0" name=""/>
        <dsp:cNvSpPr/>
      </dsp:nvSpPr>
      <dsp:spPr>
        <a:xfrm>
          <a:off x="335827" y="562832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Vision</a:t>
          </a:r>
        </a:p>
      </dsp:txBody>
      <dsp:txXfrm>
        <a:off x="555366" y="782371"/>
        <a:ext cx="1060027" cy="1060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E97E3-3C08-42E4-9CAA-171B7B5C26BF}">
      <dsp:nvSpPr>
        <dsp:cNvPr id="0" name=""/>
        <dsp:cNvSpPr/>
      </dsp:nvSpPr>
      <dsp:spPr>
        <a:xfrm>
          <a:off x="1456447" y="1140152"/>
          <a:ext cx="1828789" cy="182878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AI</a:t>
          </a:r>
        </a:p>
      </dsp:txBody>
      <dsp:txXfrm>
        <a:off x="1724267" y="1407972"/>
        <a:ext cx="1293149" cy="1293149"/>
      </dsp:txXfrm>
    </dsp:sp>
    <dsp:sp modelId="{DBE296DC-345A-47B6-9160-B8810A1396E5}">
      <dsp:nvSpPr>
        <dsp:cNvPr id="0" name=""/>
        <dsp:cNvSpPr/>
      </dsp:nvSpPr>
      <dsp:spPr>
        <a:xfrm>
          <a:off x="1621289" y="-179330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Machine Learning</a:t>
          </a:r>
        </a:p>
      </dsp:txBody>
      <dsp:txXfrm>
        <a:off x="1840828" y="40209"/>
        <a:ext cx="1060027" cy="1060027"/>
      </dsp:txXfrm>
    </dsp:sp>
    <dsp:sp modelId="{43C9890C-D1D9-4F4D-8F23-40AF0F0A1406}">
      <dsp:nvSpPr>
        <dsp:cNvPr id="0" name=""/>
        <dsp:cNvSpPr/>
      </dsp:nvSpPr>
      <dsp:spPr>
        <a:xfrm>
          <a:off x="2906752" y="562832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Robotics</a:t>
          </a:r>
        </a:p>
      </dsp:txBody>
      <dsp:txXfrm>
        <a:off x="3126291" y="782371"/>
        <a:ext cx="1060027" cy="1060027"/>
      </dsp:txXfrm>
    </dsp:sp>
    <dsp:sp modelId="{80F873B2-F940-4E6F-9AB1-91E5C6E530BE}">
      <dsp:nvSpPr>
        <dsp:cNvPr id="0" name=""/>
        <dsp:cNvSpPr/>
      </dsp:nvSpPr>
      <dsp:spPr>
        <a:xfrm>
          <a:off x="2906752" y="2047156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Expert Systems</a:t>
          </a:r>
        </a:p>
      </dsp:txBody>
      <dsp:txXfrm>
        <a:off x="3126291" y="2266695"/>
        <a:ext cx="1060027" cy="1060027"/>
      </dsp:txXfrm>
    </dsp:sp>
    <dsp:sp modelId="{D31F85BE-F43F-41FF-8A9E-1D300330964B}">
      <dsp:nvSpPr>
        <dsp:cNvPr id="0" name=""/>
        <dsp:cNvSpPr/>
      </dsp:nvSpPr>
      <dsp:spPr>
        <a:xfrm>
          <a:off x="1621289" y="2789318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Language Processing</a:t>
          </a:r>
        </a:p>
      </dsp:txBody>
      <dsp:txXfrm>
        <a:off x="1840828" y="3008857"/>
        <a:ext cx="1060027" cy="1060027"/>
      </dsp:txXfrm>
    </dsp:sp>
    <dsp:sp modelId="{CF1BF958-9E22-4D29-99A4-BEA60D7334BF}">
      <dsp:nvSpPr>
        <dsp:cNvPr id="0" name=""/>
        <dsp:cNvSpPr/>
      </dsp:nvSpPr>
      <dsp:spPr>
        <a:xfrm>
          <a:off x="335827" y="2047156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Speech</a:t>
          </a:r>
        </a:p>
      </dsp:txBody>
      <dsp:txXfrm>
        <a:off x="555366" y="2266695"/>
        <a:ext cx="1060027" cy="1060027"/>
      </dsp:txXfrm>
    </dsp:sp>
    <dsp:sp modelId="{92576F9D-2804-4B82-B41E-009D7FEE9EE0}">
      <dsp:nvSpPr>
        <dsp:cNvPr id="0" name=""/>
        <dsp:cNvSpPr/>
      </dsp:nvSpPr>
      <dsp:spPr>
        <a:xfrm>
          <a:off x="335827" y="562832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Vision</a:t>
          </a:r>
        </a:p>
      </dsp:txBody>
      <dsp:txXfrm>
        <a:off x="555366" y="782371"/>
        <a:ext cx="1060027" cy="1060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E97E3-3C08-42E4-9CAA-171B7B5C26BF}">
      <dsp:nvSpPr>
        <dsp:cNvPr id="0" name=""/>
        <dsp:cNvSpPr/>
      </dsp:nvSpPr>
      <dsp:spPr>
        <a:xfrm>
          <a:off x="1456447" y="1140152"/>
          <a:ext cx="1828789" cy="182878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AI</a:t>
          </a:r>
        </a:p>
      </dsp:txBody>
      <dsp:txXfrm>
        <a:off x="1724267" y="1407972"/>
        <a:ext cx="1293149" cy="1293149"/>
      </dsp:txXfrm>
    </dsp:sp>
    <dsp:sp modelId="{DBE296DC-345A-47B6-9160-B8810A1396E5}">
      <dsp:nvSpPr>
        <dsp:cNvPr id="0" name=""/>
        <dsp:cNvSpPr/>
      </dsp:nvSpPr>
      <dsp:spPr>
        <a:xfrm>
          <a:off x="1621289" y="-179330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Healthcare and Medicine</a:t>
          </a:r>
        </a:p>
      </dsp:txBody>
      <dsp:txXfrm>
        <a:off x="1840828" y="40209"/>
        <a:ext cx="1060027" cy="1060027"/>
      </dsp:txXfrm>
    </dsp:sp>
    <dsp:sp modelId="{43C9890C-D1D9-4F4D-8F23-40AF0F0A1406}">
      <dsp:nvSpPr>
        <dsp:cNvPr id="0" name=""/>
        <dsp:cNvSpPr/>
      </dsp:nvSpPr>
      <dsp:spPr>
        <a:xfrm>
          <a:off x="2906752" y="562832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Security</a:t>
          </a:r>
        </a:p>
      </dsp:txBody>
      <dsp:txXfrm>
        <a:off x="3126291" y="782371"/>
        <a:ext cx="1060027" cy="1060027"/>
      </dsp:txXfrm>
    </dsp:sp>
    <dsp:sp modelId="{80F873B2-F940-4E6F-9AB1-91E5C6E530BE}">
      <dsp:nvSpPr>
        <dsp:cNvPr id="0" name=""/>
        <dsp:cNvSpPr/>
      </dsp:nvSpPr>
      <dsp:spPr>
        <a:xfrm>
          <a:off x="2906752" y="2047156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Product Design</a:t>
          </a:r>
        </a:p>
      </dsp:txBody>
      <dsp:txXfrm>
        <a:off x="3126291" y="2266695"/>
        <a:ext cx="1060027" cy="1060027"/>
      </dsp:txXfrm>
    </dsp:sp>
    <dsp:sp modelId="{D31F85BE-F43F-41FF-8A9E-1D300330964B}">
      <dsp:nvSpPr>
        <dsp:cNvPr id="0" name=""/>
        <dsp:cNvSpPr/>
      </dsp:nvSpPr>
      <dsp:spPr>
        <a:xfrm>
          <a:off x="1621289" y="2789318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Human Resources</a:t>
          </a:r>
        </a:p>
      </dsp:txBody>
      <dsp:txXfrm>
        <a:off x="1840828" y="3008857"/>
        <a:ext cx="1060027" cy="1060027"/>
      </dsp:txXfrm>
    </dsp:sp>
    <dsp:sp modelId="{CF1BF958-9E22-4D29-99A4-BEA60D7334BF}">
      <dsp:nvSpPr>
        <dsp:cNvPr id="0" name=""/>
        <dsp:cNvSpPr/>
      </dsp:nvSpPr>
      <dsp:spPr>
        <a:xfrm>
          <a:off x="335827" y="2047156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Marketing</a:t>
          </a:r>
        </a:p>
      </dsp:txBody>
      <dsp:txXfrm>
        <a:off x="555366" y="2266695"/>
        <a:ext cx="1060027" cy="1060027"/>
      </dsp:txXfrm>
    </dsp:sp>
    <dsp:sp modelId="{92576F9D-2804-4B82-B41E-009D7FEE9EE0}">
      <dsp:nvSpPr>
        <dsp:cNvPr id="0" name=""/>
        <dsp:cNvSpPr/>
      </dsp:nvSpPr>
      <dsp:spPr>
        <a:xfrm>
          <a:off x="335827" y="562832"/>
          <a:ext cx="1499105" cy="149910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Financial Services</a:t>
          </a:r>
        </a:p>
      </dsp:txBody>
      <dsp:txXfrm>
        <a:off x="555366" y="782371"/>
        <a:ext cx="1060027" cy="1060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E3093-6E13-4F32-A459-00A02EBA1AD6}">
      <dsp:nvSpPr>
        <dsp:cNvPr id="0" name=""/>
        <dsp:cNvSpPr/>
      </dsp:nvSpPr>
      <dsp:spPr>
        <a:xfrm>
          <a:off x="35096" y="1616278"/>
          <a:ext cx="1574561" cy="8208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INPUT</a:t>
          </a:r>
        </a:p>
      </dsp:txBody>
      <dsp:txXfrm>
        <a:off x="35096" y="1616278"/>
        <a:ext cx="1574561" cy="547200"/>
      </dsp:txXfrm>
    </dsp:sp>
    <dsp:sp modelId="{BC5E88D5-B9E0-41E4-844C-F5AD7AB17842}">
      <dsp:nvSpPr>
        <dsp:cNvPr id="0" name=""/>
        <dsp:cNvSpPr/>
      </dsp:nvSpPr>
      <dsp:spPr>
        <a:xfrm>
          <a:off x="1463" y="2222641"/>
          <a:ext cx="2286830" cy="109797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Data Gathering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User Requests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Sensors</a:t>
          </a:r>
        </a:p>
      </dsp:txBody>
      <dsp:txXfrm>
        <a:off x="33622" y="2254800"/>
        <a:ext cx="2222512" cy="1033655"/>
      </dsp:txXfrm>
    </dsp:sp>
    <dsp:sp modelId="{F0812201-137F-44BF-B823-4DB7D3F33FDC}">
      <dsp:nvSpPr>
        <dsp:cNvPr id="0" name=""/>
        <dsp:cNvSpPr/>
      </dsp:nvSpPr>
      <dsp:spPr>
        <a:xfrm>
          <a:off x="1945798" y="1693867"/>
          <a:ext cx="712616" cy="39202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945798" y="1772271"/>
        <a:ext cx="595010" cy="235212"/>
      </dsp:txXfrm>
    </dsp:sp>
    <dsp:sp modelId="{D81DE9DE-6F87-48EB-86EF-E675BE3A2DE9}">
      <dsp:nvSpPr>
        <dsp:cNvPr id="0" name=""/>
        <dsp:cNvSpPr/>
      </dsp:nvSpPr>
      <dsp:spPr>
        <a:xfrm>
          <a:off x="2954218" y="1616278"/>
          <a:ext cx="1574561" cy="8208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LEARNING</a:t>
          </a:r>
        </a:p>
      </dsp:txBody>
      <dsp:txXfrm>
        <a:off x="2954218" y="1616278"/>
        <a:ext cx="1574561" cy="547200"/>
      </dsp:txXfrm>
    </dsp:sp>
    <dsp:sp modelId="{D0B9E9CC-8EE6-4391-8A82-9F59477F6701}">
      <dsp:nvSpPr>
        <dsp:cNvPr id="0" name=""/>
        <dsp:cNvSpPr/>
      </dsp:nvSpPr>
      <dsp:spPr>
        <a:xfrm>
          <a:off x="2920584" y="2222641"/>
          <a:ext cx="2286830" cy="109797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Algorithm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Training Set</a:t>
          </a:r>
        </a:p>
      </dsp:txBody>
      <dsp:txXfrm>
        <a:off x="2952743" y="2254800"/>
        <a:ext cx="2222512" cy="1033655"/>
      </dsp:txXfrm>
    </dsp:sp>
    <dsp:sp modelId="{27ABDC2C-FA3F-40E6-9BAD-B4659422D9F8}">
      <dsp:nvSpPr>
        <dsp:cNvPr id="0" name=""/>
        <dsp:cNvSpPr/>
      </dsp:nvSpPr>
      <dsp:spPr>
        <a:xfrm>
          <a:off x="4864920" y="1693867"/>
          <a:ext cx="712616" cy="39202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864920" y="1772271"/>
        <a:ext cx="595010" cy="235212"/>
      </dsp:txXfrm>
    </dsp:sp>
    <dsp:sp modelId="{3F3F0E07-695B-4755-A9B3-780C451159B0}">
      <dsp:nvSpPr>
        <dsp:cNvPr id="0" name=""/>
        <dsp:cNvSpPr/>
      </dsp:nvSpPr>
      <dsp:spPr>
        <a:xfrm>
          <a:off x="5873340" y="1616278"/>
          <a:ext cx="1574561" cy="8208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OUTPUT</a:t>
          </a:r>
        </a:p>
      </dsp:txBody>
      <dsp:txXfrm>
        <a:off x="5873340" y="1616278"/>
        <a:ext cx="1574561" cy="547200"/>
      </dsp:txXfrm>
    </dsp:sp>
    <dsp:sp modelId="{8A0BF293-E7A8-4750-8C87-BADB654BAC74}">
      <dsp:nvSpPr>
        <dsp:cNvPr id="0" name=""/>
        <dsp:cNvSpPr/>
      </dsp:nvSpPr>
      <dsp:spPr>
        <a:xfrm>
          <a:off x="5839706" y="2222641"/>
          <a:ext cx="2286830" cy="109797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User Results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Others’ Results</a:t>
          </a:r>
        </a:p>
      </dsp:txBody>
      <dsp:txXfrm>
        <a:off x="5871865" y="2254800"/>
        <a:ext cx="2222512" cy="1033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4ACAF-157E-4915-BD9A-F280D5B19E56}">
      <dsp:nvSpPr>
        <dsp:cNvPr id="0" name=""/>
        <dsp:cNvSpPr/>
      </dsp:nvSpPr>
      <dsp:spPr>
        <a:xfrm>
          <a:off x="859" y="478281"/>
          <a:ext cx="2263051" cy="2662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A9F1A-3FA3-418A-B055-3425EA85E590}">
      <dsp:nvSpPr>
        <dsp:cNvPr id="0" name=""/>
        <dsp:cNvSpPr/>
      </dsp:nvSpPr>
      <dsp:spPr>
        <a:xfrm>
          <a:off x="859" y="578270"/>
          <a:ext cx="166251" cy="16625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5CAA5-185B-45D1-B76F-35B3A69E37F6}">
      <dsp:nvSpPr>
        <dsp:cNvPr id="0" name=""/>
        <dsp:cNvSpPr/>
      </dsp:nvSpPr>
      <dsp:spPr>
        <a:xfrm>
          <a:off x="859" y="0"/>
          <a:ext cx="2263051" cy="47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Patent</a:t>
          </a:r>
        </a:p>
      </dsp:txBody>
      <dsp:txXfrm>
        <a:off x="859" y="0"/>
        <a:ext cx="2263051" cy="478281"/>
      </dsp:txXfrm>
    </dsp:sp>
    <dsp:sp modelId="{0C3A841A-5586-4E1E-82AA-789143E653F8}">
      <dsp:nvSpPr>
        <dsp:cNvPr id="0" name=""/>
        <dsp:cNvSpPr/>
      </dsp:nvSpPr>
      <dsp:spPr>
        <a:xfrm>
          <a:off x="859" y="965798"/>
          <a:ext cx="166247" cy="16624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AF53D-F260-4683-8C4A-8358EA365DE2}">
      <dsp:nvSpPr>
        <dsp:cNvPr id="0" name=""/>
        <dsp:cNvSpPr/>
      </dsp:nvSpPr>
      <dsp:spPr>
        <a:xfrm>
          <a:off x="159272" y="855160"/>
          <a:ext cx="2104637" cy="3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Computer Systems</a:t>
          </a:r>
        </a:p>
      </dsp:txBody>
      <dsp:txXfrm>
        <a:off x="159272" y="855160"/>
        <a:ext cx="2104637" cy="387524"/>
      </dsp:txXfrm>
    </dsp:sp>
    <dsp:sp modelId="{9FD2C4D9-E4F7-415F-8BC3-9DACC6F1E7BE}">
      <dsp:nvSpPr>
        <dsp:cNvPr id="0" name=""/>
        <dsp:cNvSpPr/>
      </dsp:nvSpPr>
      <dsp:spPr>
        <a:xfrm>
          <a:off x="859" y="1353323"/>
          <a:ext cx="166247" cy="16624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0F125-CEF3-4EC6-A366-CCA0A9DF1C80}">
      <dsp:nvSpPr>
        <dsp:cNvPr id="0" name=""/>
        <dsp:cNvSpPr/>
      </dsp:nvSpPr>
      <dsp:spPr>
        <a:xfrm>
          <a:off x="159272" y="1242684"/>
          <a:ext cx="2104637" cy="3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User Interfaces</a:t>
          </a:r>
        </a:p>
      </dsp:txBody>
      <dsp:txXfrm>
        <a:off x="159272" y="1242684"/>
        <a:ext cx="2104637" cy="387524"/>
      </dsp:txXfrm>
    </dsp:sp>
    <dsp:sp modelId="{80CF4E72-9939-4CA3-AC1B-6B6B4EDB2CE2}">
      <dsp:nvSpPr>
        <dsp:cNvPr id="0" name=""/>
        <dsp:cNvSpPr/>
      </dsp:nvSpPr>
      <dsp:spPr>
        <a:xfrm>
          <a:off x="859" y="1740847"/>
          <a:ext cx="166247" cy="16624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4E603-B50D-46E9-A88A-289BD19C0483}">
      <dsp:nvSpPr>
        <dsp:cNvPr id="0" name=""/>
        <dsp:cNvSpPr/>
      </dsp:nvSpPr>
      <dsp:spPr>
        <a:xfrm>
          <a:off x="159272" y="1630208"/>
          <a:ext cx="2104637" cy="3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Equipment</a:t>
          </a:r>
        </a:p>
      </dsp:txBody>
      <dsp:txXfrm>
        <a:off x="159272" y="1630208"/>
        <a:ext cx="2104637" cy="387524"/>
      </dsp:txXfrm>
    </dsp:sp>
    <dsp:sp modelId="{5316B4E3-80BE-4601-9867-DFF98E5AD702}">
      <dsp:nvSpPr>
        <dsp:cNvPr id="0" name=""/>
        <dsp:cNvSpPr/>
      </dsp:nvSpPr>
      <dsp:spPr>
        <a:xfrm>
          <a:off x="2377063" y="478281"/>
          <a:ext cx="2263051" cy="2662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11255-8E82-4969-8CB0-C15A45D7B179}">
      <dsp:nvSpPr>
        <dsp:cNvPr id="0" name=""/>
        <dsp:cNvSpPr/>
      </dsp:nvSpPr>
      <dsp:spPr>
        <a:xfrm>
          <a:off x="2377063" y="578270"/>
          <a:ext cx="166251" cy="16625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185BF-250F-4D63-BB26-5A4539E3B0CF}">
      <dsp:nvSpPr>
        <dsp:cNvPr id="0" name=""/>
        <dsp:cNvSpPr/>
      </dsp:nvSpPr>
      <dsp:spPr>
        <a:xfrm>
          <a:off x="2377063" y="0"/>
          <a:ext cx="2263051" cy="47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Copyright</a:t>
          </a:r>
        </a:p>
      </dsp:txBody>
      <dsp:txXfrm>
        <a:off x="2377063" y="0"/>
        <a:ext cx="2263051" cy="478281"/>
      </dsp:txXfrm>
    </dsp:sp>
    <dsp:sp modelId="{A710F6F4-85CF-47C9-95F5-44A1DEBE1280}">
      <dsp:nvSpPr>
        <dsp:cNvPr id="0" name=""/>
        <dsp:cNvSpPr/>
      </dsp:nvSpPr>
      <dsp:spPr>
        <a:xfrm>
          <a:off x="2377063" y="965798"/>
          <a:ext cx="166247" cy="16624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C8BD3-2449-4371-BD90-5D217AFE5D77}">
      <dsp:nvSpPr>
        <dsp:cNvPr id="0" name=""/>
        <dsp:cNvSpPr/>
      </dsp:nvSpPr>
      <dsp:spPr>
        <a:xfrm>
          <a:off x="2535476" y="855160"/>
          <a:ext cx="2104637" cy="3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Computer Programs</a:t>
          </a:r>
        </a:p>
      </dsp:txBody>
      <dsp:txXfrm>
        <a:off x="2535476" y="855160"/>
        <a:ext cx="2104637" cy="387524"/>
      </dsp:txXfrm>
    </dsp:sp>
    <dsp:sp modelId="{E9861E30-44C5-4981-B17D-5C90A68CF235}">
      <dsp:nvSpPr>
        <dsp:cNvPr id="0" name=""/>
        <dsp:cNvSpPr/>
      </dsp:nvSpPr>
      <dsp:spPr>
        <a:xfrm>
          <a:off x="2377063" y="1353323"/>
          <a:ext cx="166247" cy="16624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7FB27-DC15-4B8B-B9FD-A526E22E60B5}">
      <dsp:nvSpPr>
        <dsp:cNvPr id="0" name=""/>
        <dsp:cNvSpPr/>
      </dsp:nvSpPr>
      <dsp:spPr>
        <a:xfrm>
          <a:off x="2535476" y="1242684"/>
          <a:ext cx="2104637" cy="3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Some Data Compilations</a:t>
          </a:r>
        </a:p>
      </dsp:txBody>
      <dsp:txXfrm>
        <a:off x="2535476" y="1242684"/>
        <a:ext cx="2104637" cy="387524"/>
      </dsp:txXfrm>
    </dsp:sp>
    <dsp:sp modelId="{3C32B950-D89A-4796-9BB7-EB3ACDBB3D8F}">
      <dsp:nvSpPr>
        <dsp:cNvPr id="0" name=""/>
        <dsp:cNvSpPr/>
      </dsp:nvSpPr>
      <dsp:spPr>
        <a:xfrm>
          <a:off x="2377063" y="1740847"/>
          <a:ext cx="166247" cy="16624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B1273-C428-4B32-A1BA-04DEB7B06438}">
      <dsp:nvSpPr>
        <dsp:cNvPr id="0" name=""/>
        <dsp:cNvSpPr/>
      </dsp:nvSpPr>
      <dsp:spPr>
        <a:xfrm>
          <a:off x="2535476" y="1630208"/>
          <a:ext cx="2104637" cy="3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Images</a:t>
          </a:r>
        </a:p>
      </dsp:txBody>
      <dsp:txXfrm>
        <a:off x="2535476" y="1630208"/>
        <a:ext cx="2104637" cy="387524"/>
      </dsp:txXfrm>
    </dsp:sp>
    <dsp:sp modelId="{8310CA5A-6F6B-47A1-A62C-B200744AFF07}">
      <dsp:nvSpPr>
        <dsp:cNvPr id="0" name=""/>
        <dsp:cNvSpPr/>
      </dsp:nvSpPr>
      <dsp:spPr>
        <a:xfrm>
          <a:off x="4753266" y="478281"/>
          <a:ext cx="2263051" cy="2662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BB9A8-3772-4CD6-9D13-93277FB28304}">
      <dsp:nvSpPr>
        <dsp:cNvPr id="0" name=""/>
        <dsp:cNvSpPr/>
      </dsp:nvSpPr>
      <dsp:spPr>
        <a:xfrm>
          <a:off x="4753266" y="578270"/>
          <a:ext cx="166251" cy="16625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ED3D2-A04A-4E6F-9BCD-072E81478221}">
      <dsp:nvSpPr>
        <dsp:cNvPr id="0" name=""/>
        <dsp:cNvSpPr/>
      </dsp:nvSpPr>
      <dsp:spPr>
        <a:xfrm>
          <a:off x="4753266" y="0"/>
          <a:ext cx="2263051" cy="47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Contract</a:t>
          </a:r>
        </a:p>
      </dsp:txBody>
      <dsp:txXfrm>
        <a:off x="4753266" y="0"/>
        <a:ext cx="2263051" cy="478281"/>
      </dsp:txXfrm>
    </dsp:sp>
    <dsp:sp modelId="{218969D2-EE7D-40AF-9D7A-8FAE1A850D5E}">
      <dsp:nvSpPr>
        <dsp:cNvPr id="0" name=""/>
        <dsp:cNvSpPr/>
      </dsp:nvSpPr>
      <dsp:spPr>
        <a:xfrm>
          <a:off x="4753266" y="965798"/>
          <a:ext cx="166247" cy="16624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A8687-EBCA-435D-840B-F6070665F106}">
      <dsp:nvSpPr>
        <dsp:cNvPr id="0" name=""/>
        <dsp:cNvSpPr/>
      </dsp:nvSpPr>
      <dsp:spPr>
        <a:xfrm>
          <a:off x="4911680" y="855160"/>
          <a:ext cx="2104637" cy="3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 License</a:t>
          </a:r>
        </a:p>
      </dsp:txBody>
      <dsp:txXfrm>
        <a:off x="4911680" y="855160"/>
        <a:ext cx="2104637" cy="387524"/>
      </dsp:txXfrm>
    </dsp:sp>
    <dsp:sp modelId="{BC05E25A-84F4-4D76-AF71-E7084A8CA3DF}">
      <dsp:nvSpPr>
        <dsp:cNvPr id="0" name=""/>
        <dsp:cNvSpPr/>
      </dsp:nvSpPr>
      <dsp:spPr>
        <a:xfrm>
          <a:off x="4753266" y="1353323"/>
          <a:ext cx="166247" cy="16624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AC76B-5E4C-41B1-B8D7-9AE71C285A28}">
      <dsp:nvSpPr>
        <dsp:cNvPr id="0" name=""/>
        <dsp:cNvSpPr/>
      </dsp:nvSpPr>
      <dsp:spPr>
        <a:xfrm>
          <a:off x="4911680" y="1242684"/>
          <a:ext cx="2104637" cy="3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Software License</a:t>
          </a:r>
        </a:p>
      </dsp:txBody>
      <dsp:txXfrm>
        <a:off x="4911680" y="1242684"/>
        <a:ext cx="2104637" cy="387524"/>
      </dsp:txXfrm>
    </dsp:sp>
    <dsp:sp modelId="{289CB201-4CB8-439E-8E19-D5DD8AF14090}">
      <dsp:nvSpPr>
        <dsp:cNvPr id="0" name=""/>
        <dsp:cNvSpPr/>
      </dsp:nvSpPr>
      <dsp:spPr>
        <a:xfrm>
          <a:off x="4753266" y="1740847"/>
          <a:ext cx="166247" cy="16624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130B1-5081-4300-866D-56AF255A1F36}">
      <dsp:nvSpPr>
        <dsp:cNvPr id="0" name=""/>
        <dsp:cNvSpPr/>
      </dsp:nvSpPr>
      <dsp:spPr>
        <a:xfrm>
          <a:off x="4911680" y="1630208"/>
          <a:ext cx="2104637" cy="3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Confidentiality</a:t>
          </a:r>
        </a:p>
      </dsp:txBody>
      <dsp:txXfrm>
        <a:off x="4911680" y="1630208"/>
        <a:ext cx="2104637" cy="387524"/>
      </dsp:txXfrm>
    </dsp:sp>
    <dsp:sp modelId="{28B02BE0-011F-4A74-9640-AD78EA004091}">
      <dsp:nvSpPr>
        <dsp:cNvPr id="0" name=""/>
        <dsp:cNvSpPr/>
      </dsp:nvSpPr>
      <dsp:spPr>
        <a:xfrm>
          <a:off x="7129470" y="478281"/>
          <a:ext cx="2263051" cy="2662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70EC9-6241-4A46-A34E-7271BBBF5532}">
      <dsp:nvSpPr>
        <dsp:cNvPr id="0" name=""/>
        <dsp:cNvSpPr/>
      </dsp:nvSpPr>
      <dsp:spPr>
        <a:xfrm>
          <a:off x="7129470" y="578270"/>
          <a:ext cx="166251" cy="16625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0DEDD-46DE-4E1B-BAD6-61AFA5EC5289}">
      <dsp:nvSpPr>
        <dsp:cNvPr id="0" name=""/>
        <dsp:cNvSpPr/>
      </dsp:nvSpPr>
      <dsp:spPr>
        <a:xfrm>
          <a:off x="7129470" y="0"/>
          <a:ext cx="2263051" cy="47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Trade Secret</a:t>
          </a:r>
        </a:p>
      </dsp:txBody>
      <dsp:txXfrm>
        <a:off x="7129470" y="0"/>
        <a:ext cx="2263051" cy="478281"/>
      </dsp:txXfrm>
    </dsp:sp>
    <dsp:sp modelId="{4CAADBED-9A62-4ACD-B3DE-7EF8696E8D39}">
      <dsp:nvSpPr>
        <dsp:cNvPr id="0" name=""/>
        <dsp:cNvSpPr/>
      </dsp:nvSpPr>
      <dsp:spPr>
        <a:xfrm>
          <a:off x="7129470" y="965798"/>
          <a:ext cx="166247" cy="16624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61C9C-4FD1-4823-9172-B26B2AD71D40}">
      <dsp:nvSpPr>
        <dsp:cNvPr id="0" name=""/>
        <dsp:cNvSpPr/>
      </dsp:nvSpPr>
      <dsp:spPr>
        <a:xfrm>
          <a:off x="7287884" y="855160"/>
          <a:ext cx="2104637" cy="3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</a:t>
          </a:r>
        </a:p>
      </dsp:txBody>
      <dsp:txXfrm>
        <a:off x="7287884" y="855160"/>
        <a:ext cx="2104637" cy="387524"/>
      </dsp:txXfrm>
    </dsp:sp>
    <dsp:sp modelId="{8404BA53-1F58-4427-AC80-2BA1A0B1F577}">
      <dsp:nvSpPr>
        <dsp:cNvPr id="0" name=""/>
        <dsp:cNvSpPr/>
      </dsp:nvSpPr>
      <dsp:spPr>
        <a:xfrm>
          <a:off x="7129470" y="1353323"/>
          <a:ext cx="166247" cy="16624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42915-C8B1-4F63-8E98-68452D8E61BD}">
      <dsp:nvSpPr>
        <dsp:cNvPr id="0" name=""/>
        <dsp:cNvSpPr/>
      </dsp:nvSpPr>
      <dsp:spPr>
        <a:xfrm>
          <a:off x="7287884" y="1242684"/>
          <a:ext cx="2104637" cy="3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Algorithms</a:t>
          </a:r>
        </a:p>
      </dsp:txBody>
      <dsp:txXfrm>
        <a:off x="7287884" y="1242684"/>
        <a:ext cx="2104637" cy="387524"/>
      </dsp:txXfrm>
    </dsp:sp>
    <dsp:sp modelId="{FCC6A32E-A553-4744-BAED-51257AAF2F62}">
      <dsp:nvSpPr>
        <dsp:cNvPr id="0" name=""/>
        <dsp:cNvSpPr/>
      </dsp:nvSpPr>
      <dsp:spPr>
        <a:xfrm>
          <a:off x="7129470" y="1740847"/>
          <a:ext cx="166247" cy="16624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30E55-4CC2-4063-B4D2-0C218D078BA9}">
      <dsp:nvSpPr>
        <dsp:cNvPr id="0" name=""/>
        <dsp:cNvSpPr/>
      </dsp:nvSpPr>
      <dsp:spPr>
        <a:xfrm>
          <a:off x="7287884" y="1630208"/>
          <a:ext cx="2104637" cy="3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Know-How</a:t>
          </a:r>
        </a:p>
      </dsp:txBody>
      <dsp:txXfrm>
        <a:off x="7287884" y="1630208"/>
        <a:ext cx="2104637" cy="3875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12BFE-6EEF-4BA1-861C-2013D9820B93}">
      <dsp:nvSpPr>
        <dsp:cNvPr id="0" name=""/>
        <dsp:cNvSpPr/>
      </dsp:nvSpPr>
      <dsp:spPr>
        <a:xfrm>
          <a:off x="6350" y="455083"/>
          <a:ext cx="4508499" cy="450849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8118" tIns="82550" rIns="248118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66604" y="1115337"/>
        <a:ext cx="3187991" cy="3187991"/>
      </dsp:txXfrm>
    </dsp:sp>
    <dsp:sp modelId="{A90BF0F8-F829-4D30-92A1-252164B0872D}">
      <dsp:nvSpPr>
        <dsp:cNvPr id="0" name=""/>
        <dsp:cNvSpPr/>
      </dsp:nvSpPr>
      <dsp:spPr>
        <a:xfrm>
          <a:off x="3613150" y="455083"/>
          <a:ext cx="4508499" cy="450849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8118" tIns="82550" rIns="248118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273404" y="1115337"/>
        <a:ext cx="3187991" cy="3187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533E7-530D-48A8-8FC8-4DB28E167A65}" type="datetimeFigureOut">
              <a:rPr kumimoji="1" lang="ja-JP" altLang="en-US" smtClean="0"/>
              <a:t>2020/9/2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D2CBA-FCB4-4902-ACEF-EEF67030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70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0EF614-BDB3-43F8-BEE3-58EA56BEC95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6DC4725-1F14-4182-A873-D975F89BDDB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902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614-BDB3-43F8-BEE3-58EA56BEC95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725-1F14-4182-A873-D975F89B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4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614-BDB3-43F8-BEE3-58EA56BEC95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725-1F14-4182-A873-D975F89B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1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614-BDB3-43F8-BEE3-58EA56BEC95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725-1F14-4182-A873-D975F89B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3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0EF614-BDB3-43F8-BEE3-58EA56BEC95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DC4725-1F14-4182-A873-D975F89BDD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8224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614-BDB3-43F8-BEE3-58EA56BEC95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725-1F14-4182-A873-D975F89B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2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614-BDB3-43F8-BEE3-58EA56BEC95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725-1F14-4182-A873-D975F89B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9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614-BDB3-43F8-BEE3-58EA56BEC95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725-1F14-4182-A873-D975F89B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5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614-BDB3-43F8-BEE3-58EA56BEC95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725-1F14-4182-A873-D975F89B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6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0EF614-BDB3-43F8-BEE3-58EA56BEC95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DC4725-1F14-4182-A873-D975F89BDD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418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0EF614-BDB3-43F8-BEE3-58EA56BEC95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DC4725-1F14-4182-A873-D975F89BDD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258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10EF614-BDB3-43F8-BEE3-58EA56BEC95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6DC4725-1F14-4182-A873-D975F89BDD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969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144019"/>
            <a:ext cx="8361229" cy="2098226"/>
          </a:xfrm>
        </p:spPr>
        <p:txBody>
          <a:bodyPr/>
          <a:lstStyle/>
          <a:p>
            <a:r>
              <a:rPr lang="en-US" sz="15000" b="1" dirty="0"/>
              <a:t>A.I.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3" y="3152041"/>
            <a:ext cx="6831673" cy="1086237"/>
          </a:xfrm>
        </p:spPr>
        <p:txBody>
          <a:bodyPr/>
          <a:lstStyle/>
          <a:p>
            <a:r>
              <a:rPr lang="en-US" b="1" dirty="0"/>
              <a:t>The Tokyo IP American Inn of Court</a:t>
            </a:r>
          </a:p>
          <a:p>
            <a:r>
              <a:rPr lang="en-US" dirty="0"/>
              <a:t>July 30, 2020</a:t>
            </a:r>
          </a:p>
        </p:txBody>
      </p:sp>
      <p:pic>
        <p:nvPicPr>
          <p:cNvPr id="4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80" y="4413766"/>
            <a:ext cx="233172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575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Case Study – Office Robot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1997" y="1159069"/>
            <a:ext cx="96978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functions: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 can check your health condition by analyzing various information obtained from your appearance (color of your face, how you look, etc. ) and your body temperature.</a:t>
            </a:r>
          </a:p>
          <a:p>
            <a:endParaRPr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can learn your personality from your appearance and everyday communication.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can provide what you might want (e.g., serving coffee, serving energy drink, serving candy, switching on/off air conditioner, saying something good, etc.), depending on your personality, your health condition and other circumstances (e.g., temperature, time, </a:t>
            </a:r>
            <a:r>
              <a:rPr lang="en-US" altLang="ja-JP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 can do secretary work, such as taking a copy, doing research on court precedents, etc.</a:t>
            </a:r>
            <a:endParaRPr kumimoji="1"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 descr="コロナウイルスのイラスト">
            <a:extLst>
              <a:ext uri="{FF2B5EF4-FFF2-40B4-BE49-F238E27FC236}">
                <a16:creationId xmlns:a16="http://schemas.microsoft.com/office/drawing/2014/main" id="{98A91920-3FFC-4ADC-80D8-5116820C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499" y="599608"/>
            <a:ext cx="1118921" cy="11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.bp.blogspot.com/-eotprZeYOWA/VGLLSJg2SkI/AAAAAAAAowo/4azlCtadAgg/s800/robot5_red.png">
            <a:extLst>
              <a:ext uri="{FF2B5EF4-FFF2-40B4-BE49-F238E27FC236}">
                <a16:creationId xmlns:a16="http://schemas.microsoft.com/office/drawing/2014/main" id="{7BF9F672-054F-43C1-9716-6C8A6BDBC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670" y="4454622"/>
            <a:ext cx="1700912" cy="20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634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Case Study – Office Robot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96781" y="1199878"/>
            <a:ext cx="97304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Major components of the robot:</a:t>
            </a:r>
          </a:p>
          <a:p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Sensors to detect various information from external world (temperature, images, sounds, etc.)</a:t>
            </a:r>
          </a:p>
          <a:p>
            <a:pPr lvl="1"/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Computer program using AI technology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Big data comprising of various information relating to your personality, your health conditions every day, etc.</a:t>
            </a:r>
            <a:endParaRPr kumimoji="1"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 descr="画像認識をするAIのイラスト">
            <a:extLst>
              <a:ext uri="{FF2B5EF4-FFF2-40B4-BE49-F238E27FC236}">
                <a16:creationId xmlns:a16="http://schemas.microsoft.com/office/drawing/2014/main" id="{A7B3CF76-DC80-40C5-9D9B-72462298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44" y="4912698"/>
            <a:ext cx="1649128" cy="1649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ビッグデータのイラスト">
            <a:extLst>
              <a:ext uri="{FF2B5EF4-FFF2-40B4-BE49-F238E27FC236}">
                <a16:creationId xmlns:a16="http://schemas.microsoft.com/office/drawing/2014/main" id="{BD56D72C-F887-43B3-8C4B-F3EE2243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272" y="4605878"/>
            <a:ext cx="1573227" cy="1923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8" descr="シングルボードコンピュータのイラスト">
            <a:extLst>
              <a:ext uri="{FF2B5EF4-FFF2-40B4-BE49-F238E27FC236}">
                <a16:creationId xmlns:a16="http://schemas.microsoft.com/office/drawing/2014/main" id="{577A8425-3DEF-426F-9F56-1F67E0326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45" y="4880012"/>
            <a:ext cx="17145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708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Advice from </a:t>
            </a:r>
            <a:r>
              <a:rPr lang="en-US" sz="4000" dirty="0" err="1"/>
              <a:t>jp</a:t>
            </a:r>
            <a:r>
              <a:rPr lang="en-US" sz="4000" dirty="0"/>
              <a:t> counsel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F57537-A705-4DE4-9AED-E1F175941F38}"/>
              </a:ext>
            </a:extLst>
          </p:cNvPr>
          <p:cNvSpPr txBox="1"/>
          <p:nvPr/>
        </p:nvSpPr>
        <p:spPr>
          <a:xfrm>
            <a:off x="1458546" y="1123644"/>
            <a:ext cx="7255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JPO has not changed Examination Guideline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888373-F35C-41AD-BFF1-D3AA59F6B214}"/>
              </a:ext>
            </a:extLst>
          </p:cNvPr>
          <p:cNvSpPr txBox="1"/>
          <p:nvPr/>
        </p:nvSpPr>
        <p:spPr>
          <a:xfrm>
            <a:off x="823788" y="1284392"/>
            <a:ext cx="103384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Patent applications on A.I. related technologies have been already filed and granted properly through examinations.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altLang="ja-JP" sz="2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examinations on A.I. related technologies have been conducted without any particular problem based on the current Examination Guidelines and Handbook.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altLang="ja-JP" sz="2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However, there is a need to clearly show the JPO’s current examination practices for patent applications on IoT related technologies to applicants.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altLang="ja-JP" sz="2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JPO added to the Examination Handbook case examples of examination regarding the patentability of A.I. related technologies in 2019.</a:t>
            </a:r>
          </a:p>
        </p:txBody>
      </p:sp>
    </p:spTree>
    <p:extLst>
      <p:ext uri="{BB962C8B-B14F-4D97-AF65-F5344CB8AC3E}">
        <p14:creationId xmlns:p14="http://schemas.microsoft.com/office/powerpoint/2010/main" val="5961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Advice from </a:t>
            </a:r>
            <a:r>
              <a:rPr lang="en-US" sz="4000" dirty="0" err="1"/>
              <a:t>jp</a:t>
            </a:r>
            <a:r>
              <a:rPr lang="en-US" sz="4000" dirty="0"/>
              <a:t> counsel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888373-F35C-41AD-BFF1-D3AA59F6B214}"/>
              </a:ext>
            </a:extLst>
          </p:cNvPr>
          <p:cNvSpPr txBox="1"/>
          <p:nvPr/>
        </p:nvSpPr>
        <p:spPr>
          <a:xfrm>
            <a:off x="1622853" y="2058750"/>
            <a:ext cx="4604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Eligibility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Enablement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Novelty and Inventive Step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F43C24-4CAB-40EE-9951-B6FF87DB1C47}"/>
              </a:ext>
            </a:extLst>
          </p:cNvPr>
          <p:cNvSpPr txBox="1"/>
          <p:nvPr/>
        </p:nvSpPr>
        <p:spPr>
          <a:xfrm>
            <a:off x="1310266" y="1238326"/>
            <a:ext cx="658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Important Bars for A.I. related inventions</a:t>
            </a:r>
          </a:p>
        </p:txBody>
      </p:sp>
    </p:spTree>
    <p:extLst>
      <p:ext uri="{BB962C8B-B14F-4D97-AF65-F5344CB8AC3E}">
        <p14:creationId xmlns:p14="http://schemas.microsoft.com/office/powerpoint/2010/main" val="1659831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Advice from </a:t>
            </a:r>
            <a:r>
              <a:rPr lang="en-US" sz="4000" dirty="0" err="1"/>
              <a:t>jp</a:t>
            </a:r>
            <a:r>
              <a:rPr lang="en-US" sz="4000" dirty="0"/>
              <a:t> counsel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888373-F35C-41AD-BFF1-D3AA59F6B214}"/>
              </a:ext>
            </a:extLst>
          </p:cNvPr>
          <p:cNvSpPr txBox="1"/>
          <p:nvPr/>
        </p:nvSpPr>
        <p:spPr>
          <a:xfrm>
            <a:off x="1285097" y="1761546"/>
            <a:ext cx="86579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be patent eligible</a:t>
            </a:r>
          </a:p>
          <a:p>
            <a:r>
              <a:rPr lang="en-US" altLang="ja-JP" sz="2200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processing</a:t>
            </a: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by software must be </a:t>
            </a:r>
            <a:r>
              <a:rPr lang="en-US" altLang="ja-JP" sz="2200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specifically implemented by using hardware resources</a:t>
            </a: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(e.g. an arithmetic unit such as a CPU, a storage means such as memory) in the claimed invention.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F43C24-4CAB-40EE-9951-B6FF87DB1C47}"/>
              </a:ext>
            </a:extLst>
          </p:cNvPr>
          <p:cNvSpPr txBox="1"/>
          <p:nvPr/>
        </p:nvSpPr>
        <p:spPr>
          <a:xfrm>
            <a:off x="1310266" y="1238326"/>
            <a:ext cx="7674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Eligibility for Computer Software (including A.I.)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888373-F35C-41AD-BFF1-D3AA59F6B214}"/>
              </a:ext>
            </a:extLst>
          </p:cNvPr>
          <p:cNvSpPr txBox="1"/>
          <p:nvPr/>
        </p:nvSpPr>
        <p:spPr>
          <a:xfrm>
            <a:off x="1285552" y="3562155"/>
            <a:ext cx="96872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information processing specifically implemented using hardware?</a:t>
            </a:r>
          </a:p>
          <a:p>
            <a:r>
              <a:rPr lang="en-US" altLang="ja-JP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Specifying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hardware actors (e.g. an arithmetic unit such as a CPU, a storage means such as memory) 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INPUT data and OUTPUT data 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the data is specifically processed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 that information processing can be visualized</a:t>
            </a:r>
          </a:p>
        </p:txBody>
      </p:sp>
    </p:spTree>
    <p:extLst>
      <p:ext uri="{BB962C8B-B14F-4D97-AF65-F5344CB8AC3E}">
        <p14:creationId xmlns:p14="http://schemas.microsoft.com/office/powerpoint/2010/main" val="413023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935659-E0A1-4371-9E6D-126D0EFEF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99" y="3847971"/>
            <a:ext cx="8348206" cy="301002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2B0AE1-CC66-4DCB-8122-CF0E65D673B1}"/>
              </a:ext>
            </a:extLst>
          </p:cNvPr>
          <p:cNvSpPr txBox="1"/>
          <p:nvPr/>
        </p:nvSpPr>
        <p:spPr>
          <a:xfrm>
            <a:off x="4541280" y="206422"/>
            <a:ext cx="7265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hlinkClick r:id="" action="ppaction://noaction"/>
              </a:rPr>
              <a:t>JPO’s website; Newly Added Case Examples for AI-Related Technologies</a:t>
            </a:r>
          </a:p>
          <a:p>
            <a:r>
              <a:rPr lang="en-US" altLang="ja-JP" sz="1200" dirty="0">
                <a:hlinkClick r:id="" action="ppaction://noaction"/>
              </a:rPr>
              <a:t>https://www.jpo.go.jp/e/system/laws/rule/guideline/patent/document/ai_jirei_e/jirei_tsuika_e.pdf</a:t>
            </a:r>
            <a:endParaRPr kumimoji="1" lang="ja-JP" altLang="en-US" sz="1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C6EF19-1C54-49AD-A966-7ED5DE952A0B}"/>
              </a:ext>
            </a:extLst>
          </p:cNvPr>
          <p:cNvSpPr txBox="1"/>
          <p:nvPr/>
        </p:nvSpPr>
        <p:spPr>
          <a:xfrm>
            <a:off x="659476" y="577260"/>
            <a:ext cx="113579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[Claim 1] </a:t>
            </a:r>
          </a:p>
          <a:p>
            <a:r>
              <a:rPr lang="en-US" altLang="ja-JP" dirty="0"/>
              <a:t>A sugar content estimation system comprising: </a:t>
            </a:r>
          </a:p>
          <a:p>
            <a:r>
              <a:rPr lang="en-US" altLang="ja-JP" dirty="0"/>
              <a:t>	a storage means for storing face images of people and sugar contents of vegetables produced by the people; </a:t>
            </a:r>
          </a:p>
          <a:p>
            <a:r>
              <a:rPr lang="en-US" altLang="ja-JP" dirty="0"/>
              <a:t>	a model generation means for generating a determination model through machine learning, to which a face image of a person is input and from which a sugar content of a vegetable produced by the person is output, using training data containing the face images of the people stored in the storage means and the sugar contents of the vegetables, </a:t>
            </a:r>
          </a:p>
          <a:p>
            <a:r>
              <a:rPr lang="en-US" altLang="ja-JP" dirty="0"/>
              <a:t>	a reception means for receiving </a:t>
            </a:r>
            <a:r>
              <a:rPr lang="en-US" altLang="ja-JP" b="1" u="sng" dirty="0">
                <a:solidFill>
                  <a:srgbClr val="3301BF"/>
                </a:solidFill>
              </a:rPr>
              <a:t>an input of a face image</a:t>
            </a:r>
            <a:r>
              <a:rPr lang="en-US" altLang="ja-JP" dirty="0"/>
              <a:t>; and </a:t>
            </a:r>
          </a:p>
          <a:p>
            <a:r>
              <a:rPr lang="en-US" altLang="ja-JP" dirty="0"/>
              <a:t>	a processing means for outputting, </a:t>
            </a:r>
            <a:r>
              <a:rPr lang="en-US" altLang="ja-JP" b="1" u="sng" dirty="0">
                <a:solidFill>
                  <a:srgbClr val="FF0000"/>
                </a:solidFill>
              </a:rPr>
              <a:t>using the generated determination model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that has been generated by the model generation means, </a:t>
            </a:r>
            <a:r>
              <a:rPr lang="en-US" altLang="ja-JP" b="1" u="sng" dirty="0">
                <a:solidFill>
                  <a:srgbClr val="00B050"/>
                </a:solidFill>
              </a:rPr>
              <a:t>a sugar content of a vegetable produced by a person</a:t>
            </a:r>
            <a:r>
              <a:rPr lang="en-US" altLang="ja-JP" dirty="0"/>
              <a:t> that is estimated </a:t>
            </a:r>
            <a:r>
              <a:rPr lang="en-US" altLang="ja-JP" b="1" u="sng" dirty="0">
                <a:solidFill>
                  <a:srgbClr val="FF0000"/>
                </a:solidFill>
              </a:rPr>
              <a:t>based on the face image of the person</a:t>
            </a:r>
            <a:r>
              <a:rPr lang="en-US" altLang="ja-JP" dirty="0"/>
              <a:t> inputted to the reception means.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F04509-5AD1-4E74-BFB1-E395E06EFE1B}"/>
              </a:ext>
            </a:extLst>
          </p:cNvPr>
          <p:cNvSpPr txBox="1"/>
          <p:nvPr/>
        </p:nvSpPr>
        <p:spPr>
          <a:xfrm>
            <a:off x="725380" y="126217"/>
            <a:ext cx="374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JPO’s Case Example 46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5420497" y="2776151"/>
            <a:ext cx="608558" cy="107182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7850038" y="3312061"/>
            <a:ext cx="157140" cy="245038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277232" y="3048000"/>
            <a:ext cx="922638" cy="17217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2533708" y="3641125"/>
            <a:ext cx="2804411" cy="10379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1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Advice from </a:t>
            </a:r>
            <a:r>
              <a:rPr lang="en-US" sz="4000" dirty="0" err="1"/>
              <a:t>jp</a:t>
            </a:r>
            <a:r>
              <a:rPr lang="en-US" sz="4000" dirty="0"/>
              <a:t> counsel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888373-F35C-41AD-BFF1-D3AA59F6B214}"/>
              </a:ext>
            </a:extLst>
          </p:cNvPr>
          <p:cNvSpPr txBox="1"/>
          <p:nvPr/>
        </p:nvSpPr>
        <p:spPr>
          <a:xfrm>
            <a:off x="1315801" y="2099297"/>
            <a:ext cx="86579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Descriptions of the invention shall be clear and sufficient so as to enable a person skilled in the art to work the invention. (Patent Act, Article 36(4)(i))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F43C24-4CAB-40EE-9951-B6FF87DB1C47}"/>
              </a:ext>
            </a:extLst>
          </p:cNvPr>
          <p:cNvSpPr txBox="1"/>
          <p:nvPr/>
        </p:nvSpPr>
        <p:spPr>
          <a:xfrm>
            <a:off x="1310266" y="1238326"/>
            <a:ext cx="4334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Enablement Requirements</a:t>
            </a:r>
          </a:p>
        </p:txBody>
      </p:sp>
    </p:spTree>
    <p:extLst>
      <p:ext uri="{BB962C8B-B14F-4D97-AF65-F5344CB8AC3E}">
        <p14:creationId xmlns:p14="http://schemas.microsoft.com/office/powerpoint/2010/main" val="847663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Advice from </a:t>
            </a:r>
            <a:r>
              <a:rPr lang="en-US" sz="4000" dirty="0" err="1"/>
              <a:t>jp</a:t>
            </a:r>
            <a:r>
              <a:rPr lang="en-US" sz="4000" dirty="0"/>
              <a:t> counsel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888373-F35C-41AD-BFF1-D3AA59F6B214}"/>
              </a:ext>
            </a:extLst>
          </p:cNvPr>
          <p:cNvSpPr txBox="1"/>
          <p:nvPr/>
        </p:nvSpPr>
        <p:spPr>
          <a:xfrm>
            <a:off x="1315801" y="2099297"/>
            <a:ext cx="86579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Descriptions of the invention shall be clear and sufficient so as to enable a person skilled in the art to work the invention. (Patent Act, Article 36(4)(i))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F43C24-4CAB-40EE-9951-B6FF87DB1C47}"/>
              </a:ext>
            </a:extLst>
          </p:cNvPr>
          <p:cNvSpPr txBox="1"/>
          <p:nvPr/>
        </p:nvSpPr>
        <p:spPr>
          <a:xfrm>
            <a:off x="1310266" y="1238326"/>
            <a:ext cx="4334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Enablement Requirements</a:t>
            </a:r>
          </a:p>
        </p:txBody>
      </p:sp>
    </p:spTree>
    <p:extLst>
      <p:ext uri="{BB962C8B-B14F-4D97-AF65-F5344CB8AC3E}">
        <p14:creationId xmlns:p14="http://schemas.microsoft.com/office/powerpoint/2010/main" val="2598167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C6EF19-1C54-49AD-A966-7ED5DE952A0B}"/>
              </a:ext>
            </a:extLst>
          </p:cNvPr>
          <p:cNvSpPr txBox="1"/>
          <p:nvPr/>
        </p:nvSpPr>
        <p:spPr>
          <a:xfrm>
            <a:off x="659476" y="577260"/>
            <a:ext cx="1135791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200" dirty="0"/>
              <a:t>Overview of Description</a:t>
            </a:r>
          </a:p>
          <a:p>
            <a:r>
              <a:rPr lang="en-US" altLang="ja-JP" sz="2200" dirty="0"/>
              <a:t>It is an object of the present invention to provide a system that estimates a sugar content of a vegetable produced by a person based on his/her face image, </a:t>
            </a:r>
            <a:r>
              <a:rPr lang="en-US" altLang="ja-JP" sz="2200" b="1" dirty="0">
                <a:solidFill>
                  <a:srgbClr val="FF0000"/>
                </a:solidFill>
              </a:rPr>
              <a:t>taking advantage of the existence of a certain correlation between a face feature of a person and a sugar content of a vegetable produced by the person</a:t>
            </a:r>
            <a:r>
              <a:rPr lang="en-US" altLang="ja-JP" sz="2200" dirty="0"/>
              <a:t>. For example, a face figure is characterized by a head length, face width, nose width, and lip width as shown in the figure. </a:t>
            </a:r>
            <a:br>
              <a:rPr lang="en-US" altLang="ja-JP" sz="2200" dirty="0"/>
            </a:br>
            <a:endParaRPr lang="en-US" altLang="ja-JP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200" dirty="0"/>
              <a:t>Overview of Reason for Refusal</a:t>
            </a:r>
          </a:p>
          <a:p>
            <a:r>
              <a:rPr lang="en-US" altLang="ja-JP" sz="2200" b="1" dirty="0">
                <a:solidFill>
                  <a:srgbClr val="FF0000"/>
                </a:solidFill>
              </a:rPr>
              <a:t>The description only discloses that there is a certain correlation between a face image of a person and a sugar content of a vegetable produced by the person and does not disclose any correlation or the like between them</a:t>
            </a:r>
            <a:r>
              <a:rPr lang="en-US" altLang="ja-JP" sz="2200" dirty="0"/>
              <a:t>, though disclosing that a face feature is characterized by a head length, face width, nose width, and lip width, for example. It </a:t>
            </a:r>
            <a:r>
              <a:rPr lang="en-US" altLang="ja-JP" sz="2200" b="1" dirty="0">
                <a:solidFill>
                  <a:srgbClr val="FF0000"/>
                </a:solidFill>
              </a:rPr>
              <a:t>cannot be presumed that there is a correlation or the like between them, even if a common general technical knowledge at the time of filing is taken into consideration</a:t>
            </a:r>
            <a:r>
              <a:rPr lang="en-US" altLang="ja-JP" sz="2200" dirty="0"/>
              <a:t>. Further, there is </a:t>
            </a:r>
            <a:r>
              <a:rPr lang="en-US" altLang="ja-JP" sz="2200" b="1" dirty="0">
                <a:solidFill>
                  <a:srgbClr val="FF0000"/>
                </a:solidFill>
              </a:rPr>
              <a:t>no data of examination results</a:t>
            </a:r>
            <a:r>
              <a:rPr lang="en-US" altLang="ja-JP" sz="2200" dirty="0"/>
              <a:t> of an actually generated determination model shown in the description.</a:t>
            </a:r>
          </a:p>
          <a:p>
            <a:endParaRPr lang="en-US" altLang="ja-JP" sz="2200" dirty="0"/>
          </a:p>
          <a:p>
            <a:endParaRPr lang="en-US" altLang="ja-JP" sz="2200" dirty="0"/>
          </a:p>
          <a:p>
            <a:r>
              <a:rPr lang="en-US" altLang="ja-JP" sz="2200" dirty="0"/>
              <a:t>                                  </a:t>
            </a:r>
            <a:r>
              <a:rPr lang="en-US" altLang="ja-JP" sz="2200" b="1" u="sng" dirty="0"/>
              <a:t>Not meet the enablement requirements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F04509-5AD1-4E74-BFB1-E395E06EFE1B}"/>
              </a:ext>
            </a:extLst>
          </p:cNvPr>
          <p:cNvSpPr txBox="1"/>
          <p:nvPr/>
        </p:nvSpPr>
        <p:spPr>
          <a:xfrm>
            <a:off x="725380" y="126217"/>
            <a:ext cx="6787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Enablement Requirements for Example 46</a:t>
            </a:r>
          </a:p>
        </p:txBody>
      </p:sp>
      <p:sp>
        <p:nvSpPr>
          <p:cNvPr id="10" name="下矢印 9"/>
          <p:cNvSpPr/>
          <p:nvPr/>
        </p:nvSpPr>
        <p:spPr>
          <a:xfrm>
            <a:off x="5073965" y="5809381"/>
            <a:ext cx="1000665" cy="396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320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Advice from </a:t>
            </a:r>
            <a:r>
              <a:rPr lang="en-US" sz="4000" dirty="0" err="1"/>
              <a:t>jp</a:t>
            </a:r>
            <a:r>
              <a:rPr lang="en-US" sz="4000" dirty="0"/>
              <a:t> counsel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888373-F35C-41AD-BFF1-D3AA59F6B214}"/>
              </a:ext>
            </a:extLst>
          </p:cNvPr>
          <p:cNvSpPr txBox="1"/>
          <p:nvPr/>
        </p:nvSpPr>
        <p:spPr>
          <a:xfrm>
            <a:off x="1315800" y="1725892"/>
            <a:ext cx="96817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Specify Input and Output =&gt; Eligible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Describes 1) a correlation between the Input and Output which a person skilled in the art can understand, or 2) experimental data for proving a correlation between the Input and Output =&gt; Meet Enablement Requirements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example … </a:t>
            </a:r>
          </a:p>
          <a:p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</a:t>
            </a: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drink preference, body temperature, air temperature and current time</a:t>
            </a:r>
          </a:p>
          <a:p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Output</a:t>
            </a: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serving a preferred drink at a preferred time, e.g. iced tea at 3pm</a:t>
            </a:r>
          </a:p>
          <a:p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Correlation</a:t>
            </a: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input, drink preference and body temperature of a person, and air temperature, can indicate, output, what the person wants to drink </a:t>
            </a:r>
          </a:p>
          <a:p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=&gt; hot temperatures may indicate a person wants to drink a cold drink at tea time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5795E7-68E1-4AB7-A57C-9DA41644EEF2}"/>
              </a:ext>
            </a:extLst>
          </p:cNvPr>
          <p:cNvSpPr txBox="1"/>
          <p:nvPr/>
        </p:nvSpPr>
        <p:spPr>
          <a:xfrm>
            <a:off x="1252600" y="1236975"/>
            <a:ext cx="7243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to Pursue patent rights for Super Robot</a:t>
            </a:r>
          </a:p>
        </p:txBody>
      </p:sp>
    </p:spTree>
    <p:extLst>
      <p:ext uri="{BB962C8B-B14F-4D97-AF65-F5344CB8AC3E}">
        <p14:creationId xmlns:p14="http://schemas.microsoft.com/office/powerpoint/2010/main" val="94654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6706" y="609599"/>
            <a:ext cx="6558311" cy="681925"/>
          </a:xfrm>
        </p:spPr>
        <p:txBody>
          <a:bodyPr/>
          <a:lstStyle/>
          <a:p>
            <a:pPr algn="l"/>
            <a:r>
              <a:rPr lang="en-US" sz="4000" dirty="0"/>
              <a:t>Agenda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7271" y="1294179"/>
            <a:ext cx="4491998" cy="4665139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600" b="1" dirty="0"/>
              <a:t>Introduction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n-US" sz="1600" b="1" dirty="0"/>
              <a:t>Overview of Artificial Intelligence</a:t>
            </a:r>
            <a:br>
              <a:rPr lang="en-US" sz="1600" b="1" dirty="0"/>
            </a:br>
            <a:r>
              <a:rPr lang="en-US" sz="1600" b="1" i="0" dirty="0"/>
              <a:t>Joshua Cohen</a:t>
            </a:r>
            <a:br>
              <a:rPr lang="en-US" sz="1600" b="1" dirty="0"/>
            </a:br>
            <a:endParaRPr lang="en-US" sz="1600" b="1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600" b="1" dirty="0"/>
              <a:t>Case Study – Super Office Robot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n-US" sz="1600" b="1" u="sng" dirty="0"/>
              <a:t>Inventors</a:t>
            </a:r>
            <a:br>
              <a:rPr lang="en-US" sz="1600" b="1" dirty="0"/>
            </a:br>
            <a:r>
              <a:rPr lang="en-US" sz="1600" b="1" i="0" dirty="0"/>
              <a:t>Miki </a:t>
            </a:r>
            <a:r>
              <a:rPr lang="en-US" sz="1600" b="1" i="0" dirty="0" err="1"/>
              <a:t>Goto</a:t>
            </a:r>
            <a:br>
              <a:rPr lang="en-US" sz="1600" b="1" i="0" dirty="0"/>
            </a:br>
            <a:r>
              <a:rPr lang="en-US" sz="1600" b="1" i="0" dirty="0"/>
              <a:t>Mitsuko </a:t>
            </a:r>
            <a:r>
              <a:rPr lang="en-US" sz="1600" b="1" i="0" dirty="0" err="1"/>
              <a:t>Miyagawa</a:t>
            </a:r>
            <a:br>
              <a:rPr lang="en-US" sz="1600" b="1" i="0" dirty="0"/>
            </a:br>
            <a:r>
              <a:rPr lang="en-US" sz="1600" b="1" i="0" dirty="0"/>
              <a:t>Yasuko Tanaka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n-US" sz="1600" b="1" u="sng" dirty="0"/>
              <a:t>Attorneys</a:t>
            </a:r>
            <a:br>
              <a:rPr lang="en-US" sz="1600" b="1" dirty="0"/>
            </a:br>
            <a:r>
              <a:rPr lang="en-US" sz="1600" b="1" i="0" dirty="0"/>
              <a:t>Takeo </a:t>
            </a:r>
            <a:r>
              <a:rPr lang="en-US" sz="1600" b="1" i="0" dirty="0" err="1"/>
              <a:t>Nasu</a:t>
            </a:r>
            <a:r>
              <a:rPr lang="en-US" sz="1600" b="1" i="0" dirty="0"/>
              <a:t> (JP Counsel)</a:t>
            </a:r>
            <a:br>
              <a:rPr lang="en-US" sz="1600" b="1" i="0" dirty="0"/>
            </a:br>
            <a:r>
              <a:rPr lang="en-US" sz="1600" b="1" i="0" dirty="0"/>
              <a:t>Joshua Cohen (US Counsel)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n-US" sz="1600" b="1" u="sng" dirty="0"/>
              <a:t>Business Managers</a:t>
            </a:r>
            <a:br>
              <a:rPr lang="en-US" sz="1600" b="1" dirty="0"/>
            </a:br>
            <a:r>
              <a:rPr lang="en-US" sz="1600" b="1" i="0" dirty="0" err="1"/>
              <a:t>Kazunari</a:t>
            </a:r>
            <a:r>
              <a:rPr lang="en-US" sz="1600" b="1" i="0" dirty="0"/>
              <a:t> </a:t>
            </a:r>
            <a:r>
              <a:rPr lang="en-US" sz="1600" b="1" i="0" dirty="0" err="1"/>
              <a:t>Horiuchi</a:t>
            </a:r>
            <a:r>
              <a:rPr lang="en-US" sz="1600" b="1" i="0" dirty="0"/>
              <a:t> (President)</a:t>
            </a:r>
            <a:br>
              <a:rPr lang="en-US" sz="1600" b="1" i="0" dirty="0"/>
            </a:br>
            <a:r>
              <a:rPr lang="en-US" sz="1600" b="1" i="0" dirty="0" err="1"/>
              <a:t>Miyako</a:t>
            </a:r>
            <a:r>
              <a:rPr lang="en-US" sz="1600" b="1" i="0" dirty="0"/>
              <a:t> Ikuta (Marketing)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endParaRPr lang="en-US" sz="1600" b="1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600" b="1" dirty="0"/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3474737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Advice from </a:t>
            </a:r>
            <a:r>
              <a:rPr lang="en-US" sz="4000" dirty="0" err="1"/>
              <a:t>jp</a:t>
            </a:r>
            <a:r>
              <a:rPr lang="en-US" sz="4000" dirty="0"/>
              <a:t> counsel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888373-F35C-41AD-BFF1-D3AA59F6B214}"/>
              </a:ext>
            </a:extLst>
          </p:cNvPr>
          <p:cNvSpPr txBox="1"/>
          <p:nvPr/>
        </p:nvSpPr>
        <p:spPr>
          <a:xfrm>
            <a:off x="1315800" y="1890652"/>
            <a:ext cx="968171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However, novelty and inventive step can be an issue if a correlation is understandable or expectable from inputs because it is not difficult to reach 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correlation can be understood by a person skilled in the art, but no one has used the input for the output and remarkable technical advantageous effects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Or, a correlation cannot be understood by a person skilled in the art, but experimental data proves that there exists the correlation</a:t>
            </a:r>
          </a:p>
          <a:p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</a:t>
            </a:r>
          </a:p>
          <a:p>
            <a:endParaRPr lang="en-US" altLang="ja-JP" sz="2200" b="1" u="sng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</a:t>
            </a:r>
            <a:r>
              <a:rPr lang="en-US" altLang="ja-JP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obvious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5795E7-68E1-4AB7-A57C-9DA41644EEF2}"/>
              </a:ext>
            </a:extLst>
          </p:cNvPr>
          <p:cNvSpPr txBox="1"/>
          <p:nvPr/>
        </p:nvSpPr>
        <p:spPr>
          <a:xfrm>
            <a:off x="1252600" y="1236975"/>
            <a:ext cx="7243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to Pursue patent rights for Super Robot</a:t>
            </a:r>
          </a:p>
        </p:txBody>
      </p:sp>
      <p:sp>
        <p:nvSpPr>
          <p:cNvPr id="6" name="下矢印 5"/>
          <p:cNvSpPr/>
          <p:nvPr/>
        </p:nvSpPr>
        <p:spPr>
          <a:xfrm>
            <a:off x="4958635" y="4730224"/>
            <a:ext cx="1000665" cy="396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624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2B0AE1-CC66-4DCB-8122-CF0E65D673B1}"/>
              </a:ext>
            </a:extLst>
          </p:cNvPr>
          <p:cNvSpPr txBox="1"/>
          <p:nvPr/>
        </p:nvSpPr>
        <p:spPr>
          <a:xfrm>
            <a:off x="4664850" y="280564"/>
            <a:ext cx="7265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hlinkClick r:id="" action="ppaction://noaction"/>
              </a:rPr>
              <a:t>JPO’s website; Newly Added Case Examples for AI-Related Technologies</a:t>
            </a:r>
          </a:p>
          <a:p>
            <a:r>
              <a:rPr lang="en-US" altLang="ja-JP" sz="1200" dirty="0">
                <a:hlinkClick r:id="" action="ppaction://noaction"/>
              </a:rPr>
              <a:t>https://www.jpo.go.jp/e/system/laws/rule/guideline/patent/document/ai_jirei_e/jirei_tsuika_e.pdf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F04509-5AD1-4E74-BFB1-E395E06EFE1B}"/>
              </a:ext>
            </a:extLst>
          </p:cNvPr>
          <p:cNvSpPr txBox="1"/>
          <p:nvPr/>
        </p:nvSpPr>
        <p:spPr>
          <a:xfrm>
            <a:off x="722664" y="249787"/>
            <a:ext cx="374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JPO’s Case Example 34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4" y="1719376"/>
            <a:ext cx="11331603" cy="416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939439" y="1014420"/>
            <a:ext cx="9954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An estimation system of a hydroelectric power generating capacity of a dam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3021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2B0AE1-CC66-4DCB-8122-CF0E65D673B1}"/>
              </a:ext>
            </a:extLst>
          </p:cNvPr>
          <p:cNvSpPr txBox="1"/>
          <p:nvPr/>
        </p:nvSpPr>
        <p:spPr>
          <a:xfrm>
            <a:off x="4541280" y="206422"/>
            <a:ext cx="7265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hlinkClick r:id="" action="ppaction://noaction"/>
              </a:rPr>
              <a:t>JPO’s website; Newly Added Case Examples for AI-Related Technologies</a:t>
            </a:r>
          </a:p>
          <a:p>
            <a:r>
              <a:rPr lang="en-US" altLang="ja-JP" sz="1200" dirty="0">
                <a:hlinkClick r:id="" action="ppaction://noaction"/>
              </a:rPr>
              <a:t>https://www.jpo.go.jp/e/system/laws/rule/guideline/patent/document/ai_jirei_e/jirei_tsuika_e.pdf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C6EF19-1C54-49AD-A966-7ED5DE952A0B}"/>
              </a:ext>
            </a:extLst>
          </p:cNvPr>
          <p:cNvSpPr txBox="1"/>
          <p:nvPr/>
        </p:nvSpPr>
        <p:spPr>
          <a:xfrm>
            <a:off x="749643" y="573290"/>
            <a:ext cx="1132702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[Claim 1] </a:t>
            </a:r>
          </a:p>
          <a:p>
            <a:r>
              <a:rPr lang="en-US" altLang="ja-JP" sz="2000" dirty="0"/>
              <a:t>An estimation system of a hydroelectric power generating capacity of a dam comprising:</a:t>
            </a:r>
          </a:p>
          <a:p>
            <a:r>
              <a:rPr lang="en-US" altLang="ja-JP" sz="2000" dirty="0"/>
              <a:t>	a neural network that is built by means of an information processor, the neural network having an input layer and an output layer, in which </a:t>
            </a:r>
            <a:r>
              <a:rPr lang="en-US" altLang="ja-JP" sz="2000" b="1" dirty="0">
                <a:solidFill>
                  <a:srgbClr val="00B0F0"/>
                </a:solidFill>
              </a:rPr>
              <a:t>an input data to the input layer containing a precipitation amount of the upper stream of a river, a water flow rate of the upper stream of the river, and a water inflow rate into a dam during a predetermined period between a reference time and a predetermined time before the reference time</a:t>
            </a:r>
            <a:r>
              <a:rPr lang="en-US" altLang="ja-JP" sz="2000" dirty="0"/>
              <a:t>, and </a:t>
            </a:r>
            <a:r>
              <a:rPr lang="en-US" altLang="ja-JP" sz="2000" b="1" dirty="0">
                <a:solidFill>
                  <a:srgbClr val="FF0000"/>
                </a:solidFill>
              </a:rPr>
              <a:t>an output data from the output layer containing a hydroelectric power generating capacity in the future after the reference time</a:t>
            </a:r>
            <a:r>
              <a:rPr lang="en-US" altLang="ja-JP" sz="2000" dirty="0"/>
              <a:t>;</a:t>
            </a:r>
          </a:p>
          <a:p>
            <a:r>
              <a:rPr lang="en-US" altLang="ja-JP" sz="2000" dirty="0"/>
              <a:t>	a machine learning unit that trains the neural network using a training data corresponding to actual values of the input data and the output data; and</a:t>
            </a:r>
          </a:p>
          <a:p>
            <a:r>
              <a:rPr lang="en-US" altLang="ja-JP" sz="2000" dirty="0"/>
              <a:t>	an estimation unit that inputs </a:t>
            </a:r>
            <a:r>
              <a:rPr lang="en-US" altLang="ja-JP" sz="2000" b="1" dirty="0">
                <a:solidFill>
                  <a:srgbClr val="00B0F0"/>
                </a:solidFill>
              </a:rPr>
              <a:t>the input data</a:t>
            </a:r>
            <a:r>
              <a:rPr lang="en-US" altLang="ja-JP" sz="2000" dirty="0"/>
              <a:t> to the neural network that has been trained by the machine learning unit with setting a current time as the reference time, and then calculates an </a:t>
            </a:r>
            <a:r>
              <a:rPr lang="en-US" altLang="ja-JP" sz="2000" b="1" dirty="0">
                <a:solidFill>
                  <a:srgbClr val="00B050"/>
                </a:solidFill>
              </a:rPr>
              <a:t>estimated value of a future hydroelectric power generating capacity</a:t>
            </a:r>
            <a:r>
              <a:rPr lang="en-US" altLang="ja-JP" sz="2000" dirty="0"/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based on the output data of which reference time is the current time</a:t>
            </a:r>
            <a:r>
              <a:rPr lang="en-US" altLang="ja-JP" sz="2000" dirty="0"/>
              <a:t>.</a:t>
            </a:r>
          </a:p>
          <a:p>
            <a:endParaRPr lang="en-US" altLang="ja-JP" sz="800" dirty="0"/>
          </a:p>
          <a:p>
            <a:r>
              <a:rPr lang="en-US" altLang="ja-JP" sz="2000" dirty="0"/>
              <a:t>[Claim 2] </a:t>
            </a:r>
          </a:p>
          <a:p>
            <a:r>
              <a:rPr lang="en-US" altLang="ja-JP" sz="2000" dirty="0"/>
              <a:t>The estimation system of a hydroelectric power generating capacity as in Claim 1, wherein the </a:t>
            </a:r>
            <a:r>
              <a:rPr lang="en-US" altLang="ja-JP" sz="2000" b="1" dirty="0">
                <a:solidFill>
                  <a:srgbClr val="00B0F0"/>
                </a:solidFill>
              </a:rPr>
              <a:t>input data</a:t>
            </a:r>
            <a:r>
              <a:rPr lang="en-US" altLang="ja-JP" sz="2000" dirty="0"/>
              <a:t> to the input layer </a:t>
            </a:r>
            <a:r>
              <a:rPr lang="en-US" altLang="ja-JP" sz="2000" b="1" dirty="0">
                <a:solidFill>
                  <a:srgbClr val="00B0F0"/>
                </a:solidFill>
              </a:rPr>
              <a:t>further contains a temperature of the upper stream of the river</a:t>
            </a:r>
            <a:r>
              <a:rPr lang="en-US" altLang="ja-JP" sz="2000" dirty="0"/>
              <a:t> during the predetermined period between the reference time and the predetermined time before the reference time.</a:t>
            </a:r>
            <a:endParaRPr kumimoji="1"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F04509-5AD1-4E74-BFB1-E395E06EFE1B}"/>
              </a:ext>
            </a:extLst>
          </p:cNvPr>
          <p:cNvSpPr txBox="1"/>
          <p:nvPr/>
        </p:nvSpPr>
        <p:spPr>
          <a:xfrm>
            <a:off x="656760" y="175645"/>
            <a:ext cx="374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JPO’s Case Example 34</a:t>
            </a:r>
          </a:p>
        </p:txBody>
      </p:sp>
    </p:spTree>
    <p:extLst>
      <p:ext uri="{BB962C8B-B14F-4D97-AF65-F5344CB8AC3E}">
        <p14:creationId xmlns:p14="http://schemas.microsoft.com/office/powerpoint/2010/main" val="3263021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Advice from </a:t>
            </a:r>
            <a:r>
              <a:rPr lang="en-US" sz="4000" dirty="0" err="1"/>
              <a:t>jp</a:t>
            </a:r>
            <a:r>
              <a:rPr lang="en-US" sz="4000" dirty="0"/>
              <a:t> counsel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888373-F35C-41AD-BFF1-D3AA59F6B214}"/>
              </a:ext>
            </a:extLst>
          </p:cNvPr>
          <p:cNvSpPr txBox="1"/>
          <p:nvPr/>
        </p:nvSpPr>
        <p:spPr>
          <a:xfrm>
            <a:off x="1315800" y="1890652"/>
            <a:ext cx="96817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Claim 1</a:t>
            </a:r>
          </a:p>
          <a:p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Differences b/w Claim 1 and Prior Art, D1</a:t>
            </a:r>
          </a:p>
          <a:p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Claim 1</a:t>
            </a: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using a neural network having an input layer and output layer</a:t>
            </a:r>
          </a:p>
          <a:p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D1</a:t>
            </a: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using a regression equation model, but not neural network</a:t>
            </a:r>
          </a:p>
          <a:p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=&gt;Easy to apply well known network to D1 so as to reach Claim 1</a:t>
            </a:r>
          </a:p>
          <a:p>
            <a:endParaRPr lang="en-US" altLang="ja-JP" sz="2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</a:t>
            </a:r>
            <a:r>
              <a:rPr lang="en-US" altLang="ja-JP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Lack of Inventive Step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5795E7-68E1-4AB7-A57C-9DA41644EEF2}"/>
              </a:ext>
            </a:extLst>
          </p:cNvPr>
          <p:cNvSpPr txBox="1"/>
          <p:nvPr/>
        </p:nvSpPr>
        <p:spPr>
          <a:xfrm>
            <a:off x="1252600" y="1236975"/>
            <a:ext cx="485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Inventive Step for Example 34</a:t>
            </a:r>
          </a:p>
        </p:txBody>
      </p:sp>
      <p:sp>
        <p:nvSpPr>
          <p:cNvPr id="6" name="下矢印 5"/>
          <p:cNvSpPr/>
          <p:nvPr/>
        </p:nvSpPr>
        <p:spPr>
          <a:xfrm>
            <a:off x="4958634" y="3725207"/>
            <a:ext cx="1000665" cy="396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429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Advice from </a:t>
            </a:r>
            <a:r>
              <a:rPr lang="en-US" sz="4000" dirty="0" err="1"/>
              <a:t>jp</a:t>
            </a:r>
            <a:r>
              <a:rPr lang="en-US" sz="4000" dirty="0"/>
              <a:t> counsel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888373-F35C-41AD-BFF1-D3AA59F6B214}"/>
              </a:ext>
            </a:extLst>
          </p:cNvPr>
          <p:cNvSpPr txBox="1"/>
          <p:nvPr/>
        </p:nvSpPr>
        <p:spPr>
          <a:xfrm>
            <a:off x="1315800" y="1775320"/>
            <a:ext cx="968171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Claim 2</a:t>
            </a:r>
          </a:p>
          <a:p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Differences b/w Claim 2 and D1</a:t>
            </a:r>
          </a:p>
          <a:p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Claim 1</a:t>
            </a: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input data including a temperature of the upper stream of the river</a:t>
            </a:r>
          </a:p>
          <a:p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D1</a:t>
            </a: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no disclosures</a:t>
            </a:r>
          </a:p>
          <a:p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=&gt;  Claim 2 uses an input data containing a temperature of the </a:t>
            </a:r>
            <a:r>
              <a:rPr lang="en-US" altLang="ja-JP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upperstream</a:t>
            </a: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the river during a predetermined period between a reference time and a predetermined time before the reference time. This enables a highly accurate estimation of a hydroelectric power generating capacity, taking an increase of inflow rate due to snow meltwater in the spring into consideration. It is a significant effect beyond the expectation of a person skilled in the art.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</a:t>
            </a:r>
            <a:r>
              <a:rPr lang="en-US" altLang="ja-JP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Obvious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5795E7-68E1-4AB7-A57C-9DA41644EEF2}"/>
              </a:ext>
            </a:extLst>
          </p:cNvPr>
          <p:cNvSpPr txBox="1"/>
          <p:nvPr/>
        </p:nvSpPr>
        <p:spPr>
          <a:xfrm>
            <a:off x="1252600" y="1236975"/>
            <a:ext cx="485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Inventive Step for Example 34</a:t>
            </a:r>
          </a:p>
        </p:txBody>
      </p:sp>
      <p:sp>
        <p:nvSpPr>
          <p:cNvPr id="6" name="下矢印 5"/>
          <p:cNvSpPr/>
          <p:nvPr/>
        </p:nvSpPr>
        <p:spPr>
          <a:xfrm>
            <a:off x="4958632" y="5331586"/>
            <a:ext cx="1000665" cy="396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839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Advice from </a:t>
            </a:r>
            <a:r>
              <a:rPr lang="en-US" sz="4000" dirty="0" err="1"/>
              <a:t>jp</a:t>
            </a:r>
            <a:r>
              <a:rPr lang="en-US" sz="4000" dirty="0"/>
              <a:t> counsel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5795E7-68E1-4AB7-A57C-9DA41644EEF2}"/>
              </a:ext>
            </a:extLst>
          </p:cNvPr>
          <p:cNvSpPr txBox="1"/>
          <p:nvPr/>
        </p:nvSpPr>
        <p:spPr>
          <a:xfrm>
            <a:off x="1491498" y="1838337"/>
            <a:ext cx="92007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should be Input and Output to involve an inventive step??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should be claimed?</a:t>
            </a:r>
          </a:p>
          <a:p>
            <a:pPr lvl="1"/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Patentable type of inventions in Japan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itself (including a learned model)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Method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Device or system (robot)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Method for producing a learned model</a:t>
            </a:r>
          </a:p>
        </p:txBody>
      </p:sp>
      <p:pic>
        <p:nvPicPr>
          <p:cNvPr id="8" name="Picture 2" descr="コロナウイルスのイラスト">
            <a:extLst>
              <a:ext uri="{FF2B5EF4-FFF2-40B4-BE49-F238E27FC236}">
                <a16:creationId xmlns:a16="http://schemas.microsoft.com/office/drawing/2014/main" id="{98A91920-3FFC-4ADC-80D8-5116820C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192" y="2461360"/>
            <a:ext cx="1118921" cy="11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4.bp.blogspot.com/-eotprZeYOWA/VGLLSJg2SkI/AAAAAAAAowo/4azlCtadAgg/s800/robot5_red.png">
            <a:extLst>
              <a:ext uri="{FF2B5EF4-FFF2-40B4-BE49-F238E27FC236}">
                <a16:creationId xmlns:a16="http://schemas.microsoft.com/office/drawing/2014/main" id="{7BF9F672-054F-43C1-9716-6C8A6BDBC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73" y="3730690"/>
            <a:ext cx="1700912" cy="20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シングルボードコンピュータのイラスト">
            <a:extLst>
              <a:ext uri="{FF2B5EF4-FFF2-40B4-BE49-F238E27FC236}">
                <a16:creationId xmlns:a16="http://schemas.microsoft.com/office/drawing/2014/main" id="{577A8425-3DEF-426F-9F56-1F67E0326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98" y="4885325"/>
            <a:ext cx="17145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2641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Advice from US counsel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6309307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31958" y="2967334"/>
            <a:ext cx="728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0737" y="1524000"/>
            <a:ext cx="2448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Section 101</a:t>
            </a:r>
            <a:br>
              <a:rPr lang="en-US" sz="3200" b="1" dirty="0"/>
            </a:br>
            <a:r>
              <a:rPr lang="en-US" sz="2400" b="1" dirty="0"/>
              <a:t>(Patent Eligibility)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7269" y="1523999"/>
            <a:ext cx="3482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Section 112</a:t>
            </a:r>
            <a:br>
              <a:rPr lang="en-US" sz="3200" b="1" dirty="0"/>
            </a:br>
            <a:r>
              <a:rPr lang="en-US" sz="2400" b="1" dirty="0"/>
              <a:t>(Specification/Claims)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7526" y="2614299"/>
            <a:ext cx="37550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Means-Plus-Function Terms</a:t>
            </a:r>
            <a:br>
              <a:rPr lang="en-US" sz="1400" b="1" dirty="0"/>
            </a:br>
            <a:r>
              <a:rPr lang="en-US" sz="1400" b="1" dirty="0"/>
              <a:t>(Section 112(f))</a:t>
            </a:r>
            <a:br>
              <a:rPr lang="en-US" sz="1400" b="1" dirty="0"/>
            </a:b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Written Description Requirement</a:t>
            </a:r>
            <a:br>
              <a:rPr lang="en-US" sz="1400" b="1" dirty="0"/>
            </a:br>
            <a:r>
              <a:rPr lang="en-US" sz="1400" b="1" dirty="0"/>
              <a:t>(Section 112(a))</a:t>
            </a:r>
            <a:br>
              <a:rPr lang="en-US" sz="1400" b="1" dirty="0"/>
            </a:b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Enablement Requirement</a:t>
            </a:r>
            <a:br>
              <a:rPr lang="en-US" sz="1400" b="1" dirty="0"/>
            </a:br>
            <a:r>
              <a:rPr lang="en-US" sz="1400" b="1" dirty="0"/>
              <a:t>(Section 112(a))</a:t>
            </a:r>
            <a:br>
              <a:rPr lang="en-US" sz="1400" b="1" dirty="0"/>
            </a:b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Definiteness Requirement</a:t>
            </a:r>
            <a:br>
              <a:rPr lang="en-US" sz="1400" b="1" dirty="0"/>
            </a:br>
            <a:r>
              <a:rPr lang="en-US" sz="1400" b="1" dirty="0"/>
              <a:t>(Section 112(b))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87786" y="2614299"/>
            <a:ext cx="36992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USPTO 2019 Revised Subject Matter Eligibility Guidance (and updates)</a:t>
            </a:r>
            <a:br>
              <a:rPr lang="en-US" sz="1400" b="1" dirty="0"/>
            </a:b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Examination of claims “directed to” an “abstract idea”</a:t>
            </a:r>
            <a:br>
              <a:rPr lang="en-US" sz="1400" b="1" dirty="0"/>
            </a:b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Indicate an inventive concept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Improved computer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Idea applied to a specific machine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Transformed article or product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Something more than just applying an idea to a new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24366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Advice from US counsel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99703"/>
              </p:ext>
            </p:extLst>
          </p:nvPr>
        </p:nvGraphicFramePr>
        <p:xfrm>
          <a:off x="1523999" y="1564398"/>
          <a:ext cx="9204962" cy="3845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3745">
                  <a:extLst>
                    <a:ext uri="{9D8B030D-6E8A-4147-A177-3AD203B41FA5}">
                      <a16:colId xmlns:a16="http://schemas.microsoft.com/office/drawing/2014/main" val="3100886089"/>
                    </a:ext>
                  </a:extLst>
                </a:gridCol>
                <a:gridCol w="3180507">
                  <a:extLst>
                    <a:ext uri="{9D8B030D-6E8A-4147-A177-3AD203B41FA5}">
                      <a16:colId xmlns:a16="http://schemas.microsoft.com/office/drawing/2014/main" val="3407329016"/>
                    </a:ext>
                  </a:extLst>
                </a:gridCol>
                <a:gridCol w="4580710">
                  <a:extLst>
                    <a:ext uri="{9D8B030D-6E8A-4147-A177-3AD203B41FA5}">
                      <a16:colId xmlns:a16="http://schemas.microsoft.com/office/drawing/2014/main" val="1833937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</a:t>
                      </a:r>
                      <a:r>
                        <a:rPr lang="en-US" baseline="0" dirty="0"/>
                        <a:t> 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Subject Matter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 Study - Super Office Robot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025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New,</a:t>
                      </a:r>
                      <a:r>
                        <a:rPr lang="en-US" baseline="0" dirty="0"/>
                        <a:t> non-obvious, and useful inventions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Computer programmed with algorithm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User</a:t>
                      </a:r>
                      <a:r>
                        <a:rPr lang="en-US" baseline="0" dirty="0"/>
                        <a:t> interface hardware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Electro-mechanical systems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320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Copyright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Original expressions</a:t>
                      </a:r>
                      <a:r>
                        <a:rPr lang="en-US" baseline="0" dirty="0"/>
                        <a:t> of ideas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Computer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Compiled</a:t>
                      </a:r>
                      <a:r>
                        <a:rPr lang="en-US" baseline="0" dirty="0"/>
                        <a:t> data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27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Rights and obligations of parties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Data and</a:t>
                      </a:r>
                      <a:r>
                        <a:rPr lang="en-US" baseline="0" dirty="0"/>
                        <a:t> software licenses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Confidentiality &amp; employment agreements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68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Trade Secret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Secrets having commercial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Data and algorithm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Know-How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31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Trademark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identifiers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Product trademark and service mark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Corporate brand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440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Case Study – Office Robot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1331" y="2595154"/>
            <a:ext cx="9707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What new intellectual property is found in the Super Office Robot?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Which forms of intellectual property protection may be strongest?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Which forms of intellectual property may be hardest to protect?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Are there major differences between the laws of Japan and the US?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93156" y="1636475"/>
            <a:ext cx="7441080" cy="8309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u="sng" cap="none" dirty="0"/>
              <a:t>Inventors’ Discussion with Counsel</a:t>
            </a: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3269125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169" y="1339004"/>
            <a:ext cx="8801950" cy="590536"/>
          </a:xfrm>
        </p:spPr>
        <p:txBody>
          <a:bodyPr/>
          <a:lstStyle/>
          <a:p>
            <a:r>
              <a:rPr lang="en-US" sz="3600" dirty="0"/>
              <a:t>OUR SUPER OFFICE ROBOT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2030278"/>
            <a:ext cx="6831673" cy="3587859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/>
              <a:t>Targeted Customers: Any industry but all offices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Targeted Geographical Area: Japan, the US, maybe EU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We may sell/lease robots or we may have a subscription contract with our users.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Number to be sold during the first year: 100 units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Contractual partners: </a:t>
            </a:r>
          </a:p>
          <a:p>
            <a:pPr algn="l"/>
            <a:r>
              <a:rPr lang="en-US" dirty="0"/>
              <a:t>	Subcontractors/manufacturer</a:t>
            </a:r>
          </a:p>
          <a:p>
            <a:pPr algn="l"/>
            <a:r>
              <a:rPr lang="en-US" dirty="0"/>
              <a:t>	Systems engineers</a:t>
            </a:r>
          </a:p>
          <a:p>
            <a:pPr algn="l"/>
            <a:r>
              <a:rPr lang="en-US" dirty="0"/>
              <a:t>	Distributors</a:t>
            </a:r>
          </a:p>
          <a:p>
            <a:pPr algn="l"/>
            <a:r>
              <a:rPr lang="en-US" dirty="0"/>
              <a:t>	Advertising agency, etc.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506384-9359-47AB-9E3E-94B058C4ABF4}"/>
              </a:ext>
            </a:extLst>
          </p:cNvPr>
          <p:cNvSpPr txBox="1">
            <a:spLocks/>
          </p:cNvSpPr>
          <p:nvPr/>
        </p:nvSpPr>
        <p:spPr>
          <a:xfrm>
            <a:off x="4275151" y="583473"/>
            <a:ext cx="7072118" cy="681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Case Study – Office Robot</a:t>
            </a:r>
          </a:p>
        </p:txBody>
      </p:sp>
    </p:spTree>
    <p:extLst>
      <p:ext uri="{BB962C8B-B14F-4D97-AF65-F5344CB8AC3E}">
        <p14:creationId xmlns:p14="http://schemas.microsoft.com/office/powerpoint/2010/main" val="85771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6706" y="609599"/>
            <a:ext cx="7455294" cy="681925"/>
          </a:xfrm>
        </p:spPr>
        <p:txBody>
          <a:bodyPr/>
          <a:lstStyle/>
          <a:p>
            <a:pPr algn="l"/>
            <a:r>
              <a:rPr lang="en-US" sz="4000" dirty="0"/>
              <a:t>Overview of AI 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0694277"/>
              </p:ext>
            </p:extLst>
          </p:nvPr>
        </p:nvGraphicFramePr>
        <p:xfrm>
          <a:off x="1843843" y="1682107"/>
          <a:ext cx="4741685" cy="410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585528" y="1515068"/>
            <a:ext cx="4553527" cy="40039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u="sng" cap="none" dirty="0"/>
              <a:t>Definition</a:t>
            </a:r>
          </a:p>
          <a:p>
            <a:pPr algn="l"/>
            <a:endParaRPr lang="en-US" sz="2800" u="sng" cap="none" dirty="0"/>
          </a:p>
          <a:p>
            <a:pPr algn="l"/>
            <a:r>
              <a:rPr lang="en-US" sz="2400" cap="none" dirty="0"/>
              <a:t>Computer-implemented system that (1) receives inputs from the environment, (2) learns from or interprets the inputs, and (3) acts to achieve a goal.</a:t>
            </a:r>
          </a:p>
          <a:p>
            <a:pPr algn="l"/>
            <a:endParaRPr lang="en-US" sz="2400" cap="none" dirty="0"/>
          </a:p>
          <a:p>
            <a:pPr algn="l"/>
            <a:r>
              <a:rPr lang="en-US" sz="2400" cap="none" dirty="0"/>
              <a:t>Can be “Weak” AI or “Strong” AI.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42292" y="1515068"/>
            <a:ext cx="2646217" cy="8309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u="sng" cap="none" dirty="0"/>
              <a:t>Categories</a:t>
            </a: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2493760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Case Study – Office Robot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2954" y="2513905"/>
            <a:ext cx="9707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Which features of the new intellectual property can be protected?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What are the commercially valuable features of this invention?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What is the business plan for commercializing this invention?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How can we “monetize” the Super Office Robot?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2954" y="1610350"/>
            <a:ext cx="9034749" cy="8309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u="sng" cap="none" dirty="0"/>
              <a:t>Comments</a:t>
            </a:r>
            <a:r>
              <a:rPr lang="ja-JP" altLang="en-US" sz="3600" u="sng" cap="none" dirty="0"/>
              <a:t> </a:t>
            </a:r>
            <a:r>
              <a:rPr lang="en-US" altLang="ja-JP" sz="3600" u="sng" cap="none" dirty="0"/>
              <a:t>from</a:t>
            </a:r>
            <a:r>
              <a:rPr lang="ja-JP" altLang="en-US" sz="3600" u="sng" cap="none" dirty="0"/>
              <a:t> </a:t>
            </a:r>
            <a:r>
              <a:rPr lang="en-US" sz="3600" u="sng" cap="none" dirty="0"/>
              <a:t>Business Managers</a:t>
            </a: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1571135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8557" y="1514475"/>
            <a:ext cx="9614885" cy="971550"/>
          </a:xfrm>
        </p:spPr>
        <p:txBody>
          <a:bodyPr/>
          <a:lstStyle/>
          <a:p>
            <a:r>
              <a:rPr lang="en-US" altLang="ja-JP" sz="3600" cap="none" dirty="0">
                <a:solidFill>
                  <a:prstClr val="black"/>
                </a:solidFill>
                <a:ea typeface="+mn-ea"/>
                <a:cs typeface="+mn-cs"/>
              </a:rPr>
              <a:t>Which features of the new intellectual property can be protected?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5914" y="2971800"/>
            <a:ext cx="9029700" cy="2555240"/>
          </a:xfrm>
        </p:spPr>
        <p:txBody>
          <a:bodyPr/>
          <a:lstStyle/>
          <a:p>
            <a:pPr algn="l"/>
            <a:r>
              <a:rPr lang="ja-JP" altLang="en-US" dirty="0"/>
              <a:t>・</a:t>
            </a:r>
            <a:r>
              <a:rPr lang="en-US" altLang="ja-JP" dirty="0"/>
              <a:t>We</a:t>
            </a:r>
            <a:r>
              <a:rPr lang="ja-JP" altLang="en-US" dirty="0"/>
              <a:t> </a:t>
            </a:r>
            <a:r>
              <a:rPr lang="en-US" altLang="ja-JP" dirty="0"/>
              <a:t>would like to prohibit competitors from using robots similar to  </a:t>
            </a:r>
          </a:p>
          <a:p>
            <a:pPr algn="l"/>
            <a:r>
              <a:rPr lang="en-US" altLang="ja-JP" dirty="0"/>
              <a:t>    Super Office Robot, however, we have to discuss internally before  </a:t>
            </a:r>
          </a:p>
          <a:p>
            <a:pPr algn="l"/>
            <a:r>
              <a:rPr lang="en-US" altLang="ja-JP" dirty="0"/>
              <a:t>    filing application.</a:t>
            </a:r>
          </a:p>
          <a:p>
            <a:pPr algn="l"/>
            <a:endParaRPr lang="en-US" altLang="ja-JP" dirty="0"/>
          </a:p>
          <a:p>
            <a:pPr algn="l"/>
            <a:r>
              <a:rPr lang="ja-JP" altLang="en-US" dirty="0"/>
              <a:t>・</a:t>
            </a:r>
            <a:r>
              <a:rPr lang="en-US" altLang="ja-JP" dirty="0"/>
              <a:t>We have to specify input and output.</a:t>
            </a:r>
          </a:p>
          <a:p>
            <a:pPr algn="l"/>
            <a:r>
              <a:rPr lang="ja-JP" altLang="en-US" dirty="0"/>
              <a:t>・</a:t>
            </a:r>
            <a:r>
              <a:rPr lang="en-US" altLang="ja-JP" dirty="0"/>
              <a:t>W</a:t>
            </a:r>
            <a:r>
              <a:rPr lang="en-US" dirty="0"/>
              <a:t>e have to consider novelty and inventive steps.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919862-46B7-4A5F-BA2F-3185AEE842EB}"/>
              </a:ext>
            </a:extLst>
          </p:cNvPr>
          <p:cNvSpPr txBox="1">
            <a:spLocks/>
          </p:cNvSpPr>
          <p:nvPr/>
        </p:nvSpPr>
        <p:spPr>
          <a:xfrm>
            <a:off x="4275151" y="583473"/>
            <a:ext cx="7072118" cy="681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/>
              <a:t>Case Study – Office Robot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2008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8557" y="1514475"/>
            <a:ext cx="9614885" cy="971550"/>
          </a:xfrm>
        </p:spPr>
        <p:txBody>
          <a:bodyPr/>
          <a:lstStyle/>
          <a:p>
            <a:r>
              <a:rPr lang="en-US" altLang="ja-JP" sz="3600" cap="none" dirty="0">
                <a:solidFill>
                  <a:prstClr val="black"/>
                </a:solidFill>
                <a:ea typeface="+mn-ea"/>
                <a:cs typeface="+mn-cs"/>
              </a:rPr>
              <a:t>What are the commercially valuable features of this invention?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5914" y="2600077"/>
            <a:ext cx="9029700" cy="2943473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・</a:t>
            </a:r>
            <a:r>
              <a:rPr lang="en-US" altLang="ja-JP" dirty="0"/>
              <a:t>We can reduce contact with other people</a:t>
            </a:r>
            <a:r>
              <a:rPr lang="ja-JP" altLang="en-US" dirty="0"/>
              <a:t> </a:t>
            </a:r>
            <a:r>
              <a:rPr lang="en-US" altLang="ja-JP" dirty="0"/>
              <a:t>by</a:t>
            </a:r>
            <a:r>
              <a:rPr lang="ja-JP" altLang="en-US" dirty="0"/>
              <a:t> </a:t>
            </a:r>
            <a:r>
              <a:rPr lang="en-US" altLang="ja-JP" dirty="0"/>
              <a:t>using</a:t>
            </a:r>
            <a:r>
              <a:rPr lang="ja-JP" altLang="en-US" dirty="0"/>
              <a:t> </a:t>
            </a:r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Super</a:t>
            </a:r>
            <a:r>
              <a:rPr lang="ja-JP" altLang="en-US" dirty="0"/>
              <a:t> </a:t>
            </a:r>
            <a:r>
              <a:rPr lang="en-US" altLang="ja-JP" dirty="0"/>
              <a:t>Office  </a:t>
            </a:r>
          </a:p>
          <a:p>
            <a:pPr algn="l"/>
            <a:r>
              <a:rPr lang="en-US" altLang="ja-JP" dirty="0"/>
              <a:t>    Robot.</a:t>
            </a:r>
          </a:p>
          <a:p>
            <a:pPr algn="l"/>
            <a:endParaRPr lang="en-US" altLang="ja-JP" dirty="0"/>
          </a:p>
          <a:p>
            <a:pPr algn="l"/>
            <a:r>
              <a:rPr lang="ja-JP" altLang="en-US" dirty="0"/>
              <a:t>・</a:t>
            </a:r>
            <a:r>
              <a:rPr lang="en-US" altLang="ja-JP" dirty="0"/>
              <a:t>We</a:t>
            </a:r>
            <a:r>
              <a:rPr lang="ja-JP" altLang="en-US" dirty="0"/>
              <a:t> </a:t>
            </a:r>
            <a:r>
              <a:rPr lang="en-US" altLang="ja-JP" dirty="0"/>
              <a:t>can reduce personnel expenses of employees.</a:t>
            </a:r>
          </a:p>
          <a:p>
            <a:pPr algn="l"/>
            <a:endParaRPr lang="en-US" altLang="ja-JP" dirty="0"/>
          </a:p>
          <a:p>
            <a:pPr algn="l"/>
            <a:r>
              <a:rPr lang="ja-JP" altLang="en-US" dirty="0"/>
              <a:t>・</a:t>
            </a:r>
            <a:r>
              <a:rPr lang="en-US" altLang="ja-JP" dirty="0"/>
              <a:t>We can have the Robot check the health conditions of visitors at  </a:t>
            </a:r>
          </a:p>
          <a:p>
            <a:pPr algn="l"/>
            <a:r>
              <a:rPr lang="en-US" altLang="ja-JP" dirty="0"/>
              <a:t>    shops or event sites.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919862-46B7-4A5F-BA2F-3185AEE842EB}"/>
              </a:ext>
            </a:extLst>
          </p:cNvPr>
          <p:cNvSpPr txBox="1">
            <a:spLocks/>
          </p:cNvSpPr>
          <p:nvPr/>
        </p:nvSpPr>
        <p:spPr>
          <a:xfrm>
            <a:off x="4275151" y="583473"/>
            <a:ext cx="7072118" cy="681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/>
              <a:t>Case Study – Office Robot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3541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8557" y="1514475"/>
            <a:ext cx="9614885" cy="971550"/>
          </a:xfrm>
        </p:spPr>
        <p:txBody>
          <a:bodyPr/>
          <a:lstStyle/>
          <a:p>
            <a:r>
              <a:rPr lang="en-US" altLang="ja-JP" sz="3600" cap="none" dirty="0">
                <a:solidFill>
                  <a:prstClr val="black"/>
                </a:solidFill>
                <a:ea typeface="+mn-ea"/>
                <a:cs typeface="+mn-cs"/>
              </a:rPr>
              <a:t>What is the business plan for commercialization of this invention?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8557" y="2871788"/>
            <a:ext cx="9614885" cy="258603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ja-JP" altLang="en-US" dirty="0"/>
              <a:t>・</a:t>
            </a:r>
            <a:r>
              <a:rPr lang="en-US" altLang="ja-JP" dirty="0"/>
              <a:t>Presently, we</a:t>
            </a:r>
            <a:r>
              <a:rPr lang="ja-JP" altLang="en-US" dirty="0"/>
              <a:t> </a:t>
            </a:r>
            <a:r>
              <a:rPr lang="en-US" altLang="ja-JP" dirty="0"/>
              <a:t>don’ t see robots similar to the Super Office Robot available on</a:t>
            </a:r>
          </a:p>
          <a:p>
            <a:pPr algn="l"/>
            <a:r>
              <a:rPr lang="en-US" altLang="ja-JP" dirty="0"/>
              <a:t>    the market.</a:t>
            </a:r>
          </a:p>
          <a:p>
            <a:pPr algn="l"/>
            <a:endParaRPr lang="en-US" altLang="ja-JP" dirty="0"/>
          </a:p>
          <a:p>
            <a:pPr algn="l"/>
            <a:r>
              <a:rPr lang="ja-JP" altLang="en-US" dirty="0"/>
              <a:t>・</a:t>
            </a:r>
            <a:r>
              <a:rPr lang="en-US" altLang="ja-JP" dirty="0"/>
              <a:t>The Super</a:t>
            </a:r>
            <a:r>
              <a:rPr lang="ja-JP" altLang="en-US" dirty="0"/>
              <a:t> </a:t>
            </a:r>
            <a:r>
              <a:rPr lang="en-US" altLang="ja-JP" dirty="0"/>
              <a:t>Office Robot would be a good measure against the spreading COVID-19.</a:t>
            </a:r>
          </a:p>
          <a:p>
            <a:pPr algn="l"/>
            <a:endParaRPr lang="en-US" altLang="ja-JP" dirty="0"/>
          </a:p>
          <a:p>
            <a:pPr algn="l"/>
            <a:r>
              <a:rPr lang="ja-JP" altLang="en-US" dirty="0"/>
              <a:t>・</a:t>
            </a:r>
            <a:r>
              <a:rPr lang="en-US" altLang="ja-JP" dirty="0"/>
              <a:t>We</a:t>
            </a:r>
            <a:r>
              <a:rPr lang="ja-JP" altLang="en-US" dirty="0"/>
              <a:t> </a:t>
            </a:r>
            <a:r>
              <a:rPr lang="en-US" altLang="ja-JP" dirty="0"/>
              <a:t>anticipate high demand for the Super Office Robot in many countries    </a:t>
            </a:r>
          </a:p>
          <a:p>
            <a:pPr algn="l"/>
            <a:r>
              <a:rPr lang="en-US" altLang="ja-JP" dirty="0"/>
              <a:t>    including Japan and the US.</a:t>
            </a:r>
          </a:p>
          <a:p>
            <a:pPr algn="l"/>
            <a:r>
              <a:rPr lang="en-US" dirty="0"/>
              <a:t>  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919862-46B7-4A5F-BA2F-3185AEE842EB}"/>
              </a:ext>
            </a:extLst>
          </p:cNvPr>
          <p:cNvSpPr txBox="1">
            <a:spLocks/>
          </p:cNvSpPr>
          <p:nvPr/>
        </p:nvSpPr>
        <p:spPr>
          <a:xfrm>
            <a:off x="4275151" y="583473"/>
            <a:ext cx="7072118" cy="681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/>
              <a:t>Case Study – Office Robot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9139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8557" y="1463137"/>
            <a:ext cx="9614885" cy="681926"/>
          </a:xfrm>
        </p:spPr>
        <p:txBody>
          <a:bodyPr/>
          <a:lstStyle/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</a:pPr>
            <a:r>
              <a:rPr lang="en-US" altLang="ja-JP" sz="3600" cap="none" dirty="0">
                <a:solidFill>
                  <a:prstClr val="black"/>
                </a:solidFill>
                <a:ea typeface="+mn-ea"/>
                <a:cs typeface="+mn-cs"/>
              </a:rPr>
              <a:t>How can we “monetize” the Super Office Robot 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1149" y="2470868"/>
            <a:ext cx="9029700" cy="2571750"/>
          </a:xfrm>
        </p:spPr>
        <p:txBody>
          <a:bodyPr/>
          <a:lstStyle/>
          <a:p>
            <a:pPr algn="l"/>
            <a:r>
              <a:rPr lang="ja-JP" altLang="en-US" dirty="0"/>
              <a:t>・</a:t>
            </a:r>
            <a:r>
              <a:rPr lang="en-US" altLang="ja-JP" dirty="0"/>
              <a:t>We can sell or lease the robot to many corporations which need  </a:t>
            </a:r>
          </a:p>
          <a:p>
            <a:pPr algn="l"/>
            <a:r>
              <a:rPr lang="en-US" altLang="ja-JP" dirty="0"/>
              <a:t>    robot employees or event staff.</a:t>
            </a:r>
          </a:p>
          <a:p>
            <a:pPr algn="l"/>
            <a:endParaRPr lang="en-US" altLang="ja-JP" dirty="0"/>
          </a:p>
          <a:p>
            <a:pPr algn="l"/>
            <a:r>
              <a:rPr lang="ja-JP" altLang="en-US" dirty="0"/>
              <a:t>・</a:t>
            </a:r>
            <a:r>
              <a:rPr lang="en-US" altLang="ja-JP" dirty="0"/>
              <a:t>We can make a profit from a license agreement with companies that</a:t>
            </a:r>
          </a:p>
          <a:p>
            <a:pPr algn="l"/>
            <a:r>
              <a:rPr lang="en-US" altLang="ja-JP" dirty="0"/>
              <a:t>    hope to manufacture robots similar to the Super Office Robot.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919862-46B7-4A5F-BA2F-3185AEE842EB}"/>
              </a:ext>
            </a:extLst>
          </p:cNvPr>
          <p:cNvSpPr txBox="1">
            <a:spLocks/>
          </p:cNvSpPr>
          <p:nvPr/>
        </p:nvSpPr>
        <p:spPr>
          <a:xfrm>
            <a:off x="4275151" y="583473"/>
            <a:ext cx="7072118" cy="681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/>
              <a:t>Case Study – Office Robot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1436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Open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033" y="1935890"/>
            <a:ext cx="10165236" cy="3106374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600" dirty="0"/>
              <a:t>How can we best advise clients with A.I. innovations?</a:t>
            </a:r>
            <a:br>
              <a:rPr lang="en-US" sz="3600" dirty="0"/>
            </a:br>
            <a:endParaRPr lang="en-US" sz="36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600" dirty="0"/>
              <a:t>What new risks do clients with A.I. innovations face?</a:t>
            </a:r>
            <a:br>
              <a:rPr lang="en-US" sz="3300" dirty="0"/>
            </a:br>
            <a:endParaRPr lang="en-US" sz="33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600" dirty="0"/>
              <a:t>What guidance is available from the JPO and USPTO?</a:t>
            </a:r>
          </a:p>
        </p:txBody>
      </p:sp>
    </p:spTree>
    <p:extLst>
      <p:ext uri="{BB962C8B-B14F-4D97-AF65-F5344CB8AC3E}">
        <p14:creationId xmlns:p14="http://schemas.microsoft.com/office/powerpoint/2010/main" val="142710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6706" y="609599"/>
            <a:ext cx="7455294" cy="681925"/>
          </a:xfrm>
        </p:spPr>
        <p:txBody>
          <a:bodyPr/>
          <a:lstStyle/>
          <a:p>
            <a:pPr algn="l"/>
            <a:r>
              <a:rPr lang="en-US" sz="4000" dirty="0"/>
              <a:t>Overview of AI 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1068798"/>
              </p:ext>
            </p:extLst>
          </p:nvPr>
        </p:nvGraphicFramePr>
        <p:xfrm>
          <a:off x="3922032" y="1682107"/>
          <a:ext cx="4741685" cy="410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639455" y="1596325"/>
            <a:ext cx="2784763" cy="8309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u="sng" cap="none" dirty="0"/>
              <a:t>Technologies</a:t>
            </a:r>
            <a:endParaRPr lang="en-US" sz="36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2558894" y="2650837"/>
            <a:ext cx="198887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Image Recognition</a:t>
            </a:r>
          </a:p>
          <a:p>
            <a:pPr algn="ctr"/>
            <a:r>
              <a:rPr lang="en-US" dirty="0"/>
              <a:t>Text Recognition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7555" y="5468035"/>
            <a:ext cx="30306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Natural Language Processing</a:t>
            </a:r>
          </a:p>
          <a:p>
            <a:pPr algn="ctr"/>
            <a:r>
              <a:rPr lang="en-US" dirty="0"/>
              <a:t>Machine Translation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1212" y="1497441"/>
            <a:ext cx="16033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Deep 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83560" y="2650837"/>
            <a:ext cx="22608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Robotic Software</a:t>
            </a:r>
          </a:p>
          <a:p>
            <a:pPr algn="ctr"/>
            <a:r>
              <a:rPr lang="en-US" dirty="0"/>
              <a:t>Autonomous Vehicles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83560" y="4142509"/>
            <a:ext cx="16575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Decision Trees</a:t>
            </a:r>
          </a:p>
          <a:p>
            <a:pPr algn="ctr"/>
            <a:r>
              <a:rPr lang="en-US" dirty="0"/>
              <a:t>(Playing Chess)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6059" y="4142509"/>
            <a:ext cx="251171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Speech Recognition</a:t>
            </a:r>
          </a:p>
          <a:p>
            <a:pPr algn="ctr"/>
            <a:r>
              <a:rPr lang="en-US" dirty="0"/>
              <a:t>Voice-to-Text Conversion</a:t>
            </a:r>
          </a:p>
        </p:txBody>
      </p:sp>
    </p:spTree>
    <p:extLst>
      <p:ext uri="{BB962C8B-B14F-4D97-AF65-F5344CB8AC3E}">
        <p14:creationId xmlns:p14="http://schemas.microsoft.com/office/powerpoint/2010/main" val="263560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6706" y="609599"/>
            <a:ext cx="7455294" cy="681925"/>
          </a:xfrm>
        </p:spPr>
        <p:txBody>
          <a:bodyPr/>
          <a:lstStyle/>
          <a:p>
            <a:pPr algn="l"/>
            <a:r>
              <a:rPr lang="en-US" sz="4000" dirty="0"/>
              <a:t>Overview of AI 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447728"/>
              </p:ext>
            </p:extLst>
          </p:nvPr>
        </p:nvGraphicFramePr>
        <p:xfrm>
          <a:off x="3922032" y="1682107"/>
          <a:ext cx="4741685" cy="410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639455" y="1596325"/>
            <a:ext cx="2784763" cy="8309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u="sng" cap="none" dirty="0"/>
              <a:t>Industries</a:t>
            </a:r>
            <a:endParaRPr lang="en-US" sz="36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2033047" y="2798894"/>
            <a:ext cx="24524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Optimizing Investments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6272" y="5606535"/>
            <a:ext cx="32932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Identifying Candidates for Hiring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1789" y="1454550"/>
            <a:ext cx="30021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Diagnosing/Treating Patients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22320" y="2660533"/>
            <a:ext cx="27793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Facial/Identity Recognition</a:t>
            </a:r>
          </a:p>
          <a:p>
            <a:pPr algn="ctr"/>
            <a:r>
              <a:rPr lang="en-US" dirty="0"/>
              <a:t>Detecting Security Risks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2320" y="4285290"/>
            <a:ext cx="29106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Identifying Product Features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4427" y="4295185"/>
            <a:ext cx="30475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Personalizing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110336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6706" y="609599"/>
            <a:ext cx="7455294" cy="681925"/>
          </a:xfrm>
        </p:spPr>
        <p:txBody>
          <a:bodyPr/>
          <a:lstStyle/>
          <a:p>
            <a:pPr algn="l"/>
            <a:r>
              <a:rPr lang="en-US" sz="4000" dirty="0"/>
              <a:t>Overview of AI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39455" y="1596325"/>
            <a:ext cx="3800763" cy="8309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u="sng" cap="none" dirty="0"/>
              <a:t>Machine Learning</a:t>
            </a:r>
            <a:endParaRPr lang="en-US" sz="3600" cap="non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8641309"/>
              </p:ext>
            </p:extLst>
          </p:nvPr>
        </p:nvGraphicFramePr>
        <p:xfrm>
          <a:off x="2059709" y="1218430"/>
          <a:ext cx="8128000" cy="520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15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6706" y="609599"/>
            <a:ext cx="7455294" cy="681925"/>
          </a:xfrm>
        </p:spPr>
        <p:txBody>
          <a:bodyPr/>
          <a:lstStyle/>
          <a:p>
            <a:pPr algn="l"/>
            <a:r>
              <a:rPr lang="en-US" sz="4000" dirty="0"/>
              <a:t>Overview of AI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57746" y="1531973"/>
            <a:ext cx="3800763" cy="8309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u="sng" cap="none" dirty="0"/>
              <a:t>IP Tools</a:t>
            </a:r>
            <a:endParaRPr lang="en-US" sz="3600" cap="non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775877"/>
              </p:ext>
            </p:extLst>
          </p:nvPr>
        </p:nvGraphicFramePr>
        <p:xfrm>
          <a:off x="1357746" y="2576944"/>
          <a:ext cx="9393381" cy="35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47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6706" y="609599"/>
            <a:ext cx="7455294" cy="681925"/>
          </a:xfrm>
        </p:spPr>
        <p:txBody>
          <a:bodyPr/>
          <a:lstStyle/>
          <a:p>
            <a:pPr algn="l"/>
            <a:r>
              <a:rPr lang="en-US" sz="4000" dirty="0"/>
              <a:t>Overview of AI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57746" y="1531973"/>
            <a:ext cx="4616334" cy="8309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u="sng" cap="none" dirty="0"/>
              <a:t>Patent Filing Statistics</a:t>
            </a:r>
            <a:endParaRPr lang="en-US" sz="3600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56" y="2362941"/>
            <a:ext cx="8172003" cy="2798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420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151" y="583473"/>
            <a:ext cx="7072118" cy="681925"/>
          </a:xfrm>
        </p:spPr>
        <p:txBody>
          <a:bodyPr/>
          <a:lstStyle/>
          <a:p>
            <a:pPr algn="l"/>
            <a:r>
              <a:rPr lang="en-US" sz="4000" dirty="0"/>
              <a:t>Case Study – Office Robot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1997" y="1159069"/>
            <a:ext cx="956600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Invention Submission </a:t>
            </a:r>
          </a:p>
          <a:p>
            <a:endParaRPr kumimoji="1" lang="en-US" altLang="ja-JP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Title: </a:t>
            </a:r>
            <a:r>
              <a:rPr kumimoji="1"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Super office robot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kumimoji="1"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Inventors: Miki Goto, Mitsuko Miyagawa and Yasuko Tanaka</a:t>
            </a:r>
          </a:p>
          <a:p>
            <a:r>
              <a:rPr kumimoji="1"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Summary: </a:t>
            </a:r>
          </a:p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invention relates to a super office robot using AI technology to help get you through these difficult COVID-19 circumstances.</a:t>
            </a:r>
          </a:p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functions and major components of the robot are as follows:</a:t>
            </a:r>
            <a:endParaRPr kumimoji="1"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 descr="コロナウイルスのイラスト">
            <a:extLst>
              <a:ext uri="{FF2B5EF4-FFF2-40B4-BE49-F238E27FC236}">
                <a16:creationId xmlns:a16="http://schemas.microsoft.com/office/drawing/2014/main" id="{98A91920-3FFC-4ADC-80D8-5116820C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304" y="1253940"/>
            <a:ext cx="1118921" cy="11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.bp.blogspot.com/-eotprZeYOWA/VGLLSJg2SkI/AAAAAAAAowo/4azlCtadAgg/s800/robot5_red.png">
            <a:extLst>
              <a:ext uri="{FF2B5EF4-FFF2-40B4-BE49-F238E27FC236}">
                <a16:creationId xmlns:a16="http://schemas.microsoft.com/office/drawing/2014/main" id="{7BF9F672-054F-43C1-9716-6C8A6BDBC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36" y="4742033"/>
            <a:ext cx="1700912" cy="20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57917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2770</Words>
  <Application>Microsoft Office PowerPoint</Application>
  <PresentationFormat>ワイド画面</PresentationFormat>
  <Paragraphs>328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1" baseType="lpstr">
      <vt:lpstr>Arial</vt:lpstr>
      <vt:lpstr>Calibri</vt:lpstr>
      <vt:lpstr>Franklin Gothic Book</vt:lpstr>
      <vt:lpstr>Segoe UI</vt:lpstr>
      <vt:lpstr>Wingdings</vt:lpstr>
      <vt:lpstr>Crop</vt:lpstr>
      <vt:lpstr>A.I.</vt:lpstr>
      <vt:lpstr>Agenda </vt:lpstr>
      <vt:lpstr>Overview of AI  </vt:lpstr>
      <vt:lpstr>Overview of AI  </vt:lpstr>
      <vt:lpstr>Overview of AI  </vt:lpstr>
      <vt:lpstr>Overview of AI  </vt:lpstr>
      <vt:lpstr>Overview of AI  </vt:lpstr>
      <vt:lpstr>Overview of AI  </vt:lpstr>
      <vt:lpstr>Case Study – Office Robot</vt:lpstr>
      <vt:lpstr>Case Study – Office Robot</vt:lpstr>
      <vt:lpstr>Case Study – Office Robot</vt:lpstr>
      <vt:lpstr>Advice from jp counsel</vt:lpstr>
      <vt:lpstr>Advice from jp counsel</vt:lpstr>
      <vt:lpstr>Advice from jp counsel</vt:lpstr>
      <vt:lpstr>PowerPoint プレゼンテーション</vt:lpstr>
      <vt:lpstr>Advice from jp counsel</vt:lpstr>
      <vt:lpstr>Advice from jp counsel</vt:lpstr>
      <vt:lpstr>PowerPoint プレゼンテーション</vt:lpstr>
      <vt:lpstr>Advice from jp counsel</vt:lpstr>
      <vt:lpstr>Advice from jp counsel</vt:lpstr>
      <vt:lpstr>PowerPoint プレゼンテーション</vt:lpstr>
      <vt:lpstr>PowerPoint プレゼンテーション</vt:lpstr>
      <vt:lpstr>Advice from jp counsel</vt:lpstr>
      <vt:lpstr>Advice from jp counsel</vt:lpstr>
      <vt:lpstr>Advice from jp counsel</vt:lpstr>
      <vt:lpstr>Advice from US counsel</vt:lpstr>
      <vt:lpstr>Advice from US counsel</vt:lpstr>
      <vt:lpstr>Case Study – Office Robot</vt:lpstr>
      <vt:lpstr>OUR SUPER OFFICE ROBOT</vt:lpstr>
      <vt:lpstr>Case Study – Office Robot</vt:lpstr>
      <vt:lpstr>Which features of the new intellectual property can be protected?</vt:lpstr>
      <vt:lpstr>What are the commercially valuable features of this invention?</vt:lpstr>
      <vt:lpstr>What is the business plan for commercialization of this invention?</vt:lpstr>
      <vt:lpstr>How can we “monetize” the Super Office Robot ?</vt:lpstr>
      <vt:lpstr>Open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2020-09-02T08:54:27Z</dcterms:modified>
</cp:coreProperties>
</file>