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5"/>
  </p:notesMasterIdLst>
  <p:handoutMasterIdLst>
    <p:handoutMasterId r:id="rId36"/>
  </p:handoutMasterIdLst>
  <p:sldIdLst>
    <p:sldId id="276" r:id="rId2"/>
    <p:sldId id="294" r:id="rId3"/>
    <p:sldId id="257" r:id="rId4"/>
    <p:sldId id="278" r:id="rId5"/>
    <p:sldId id="279" r:id="rId6"/>
    <p:sldId id="280" r:id="rId7"/>
    <p:sldId id="286" r:id="rId8"/>
    <p:sldId id="284" r:id="rId9"/>
    <p:sldId id="289" r:id="rId10"/>
    <p:sldId id="291" r:id="rId11"/>
    <p:sldId id="293" r:id="rId12"/>
    <p:sldId id="295" r:id="rId13"/>
    <p:sldId id="296" r:id="rId14"/>
    <p:sldId id="297" r:id="rId15"/>
    <p:sldId id="298" r:id="rId16"/>
    <p:sldId id="299" r:id="rId17"/>
    <p:sldId id="300" r:id="rId18"/>
    <p:sldId id="301" r:id="rId19"/>
    <p:sldId id="310" r:id="rId20"/>
    <p:sldId id="303" r:id="rId21"/>
    <p:sldId id="304" r:id="rId22"/>
    <p:sldId id="305" r:id="rId23"/>
    <p:sldId id="306" r:id="rId24"/>
    <p:sldId id="307" r:id="rId25"/>
    <p:sldId id="308" r:id="rId26"/>
    <p:sldId id="309" r:id="rId27"/>
    <p:sldId id="311" r:id="rId28"/>
    <p:sldId id="312" r:id="rId29"/>
    <p:sldId id="313" r:id="rId30"/>
    <p:sldId id="314" r:id="rId31"/>
    <p:sldId id="315" r:id="rId32"/>
    <p:sldId id="316" r:id="rId33"/>
    <p:sldId id="317" r:id="rId3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05" autoAdjust="0"/>
    <p:restoredTop sz="92723" autoAdjust="0"/>
  </p:normalViewPr>
  <p:slideViewPr>
    <p:cSldViewPr>
      <p:cViewPr varScale="1">
        <p:scale>
          <a:sx n="111" d="100"/>
          <a:sy n="111" d="100"/>
        </p:scale>
        <p:origin x="114" y="276"/>
      </p:cViewPr>
      <p:guideLst>
        <p:guide orient="horz" pos="2160"/>
        <p:guide pos="2880"/>
      </p:guideLst>
    </p:cSldViewPr>
  </p:slideViewPr>
  <p:outlineViewPr>
    <p:cViewPr>
      <p:scale>
        <a:sx n="33" d="100"/>
        <a:sy n="33" d="100"/>
      </p:scale>
      <p:origin x="36" y="4926"/>
    </p:cViewPr>
  </p:outlineViewPr>
  <p:notesTextViewPr>
    <p:cViewPr>
      <p:scale>
        <a:sx n="125" d="100"/>
        <a:sy n="125" d="100"/>
      </p:scale>
      <p:origin x="0" y="0"/>
    </p:cViewPr>
  </p:notesTextViewPr>
  <p:notesViewPr>
    <p:cSldViewPr>
      <p:cViewPr varScale="1">
        <p:scale>
          <a:sx n="75" d="100"/>
          <a:sy n="75" d="100"/>
        </p:scale>
        <p:origin x="-1260"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ea typeface="ＭＳ Ｐゴシック" charset="-128"/>
              </a:defRPr>
            </a:lvl1pPr>
          </a:lstStyle>
          <a:p>
            <a:pPr>
              <a:defRPr/>
            </a:pPr>
            <a:endParaRPr lang="ja-JP" altLang="en-US"/>
          </a:p>
        </p:txBody>
      </p:sp>
      <p:sp>
        <p:nvSpPr>
          <p:cNvPr id="3" name="日付プレースホルダー 2">
            <a:extLst>
              <a:ext uri="{FF2B5EF4-FFF2-40B4-BE49-F238E27FC236}"/>
            </a:extLst>
          </p:cNvPr>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defRPr sz="1200">
                <a:ea typeface="ＭＳ Ｐゴシック" charset="-128"/>
              </a:defRPr>
            </a:lvl1pPr>
          </a:lstStyle>
          <a:p>
            <a:pPr>
              <a:defRPr/>
            </a:pPr>
            <a:fld id="{DC65CAF9-6D28-49E1-9D7A-6B098FDF4602}" type="datetimeFigureOut">
              <a:rPr lang="ja-JP" altLang="en-US"/>
              <a:t>2019/9/11</a:t>
            </a:fld>
            <a:endParaRPr lang="ja-JP" altLang="en-US"/>
          </a:p>
        </p:txBody>
      </p:sp>
      <p:sp>
        <p:nvSpPr>
          <p:cNvPr id="4" name="フッター プレースホルダー 3">
            <a:extLst>
              <a:ext uri="{FF2B5EF4-FFF2-40B4-BE49-F238E27FC236}"/>
            </a:extLst>
          </p:cNvPr>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ー 4">
            <a:extLst>
              <a:ext uri="{FF2B5EF4-FFF2-40B4-BE49-F238E27FC236}"/>
            </a:extLst>
          </p:cNvPr>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8B3C2DC-1639-4F42-B0F0-4B486EF55F5B}" type="slidenum">
              <a:rPr lang="ja-JP" altLang="en-US"/>
              <a:t>‹#›</a:t>
            </a:fld>
            <a:endParaRPr lang="ja-JP" altLang="en-US"/>
          </a:p>
        </p:txBody>
      </p:sp>
    </p:spTree>
    <p:extLst>
      <p:ext uri="{BB962C8B-B14F-4D97-AF65-F5344CB8AC3E}">
        <p14:creationId xmlns:p14="http://schemas.microsoft.com/office/powerpoint/2010/main" val="4035497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ea typeface="ＭＳ Ｐゴシック" charset="-128"/>
              </a:defRPr>
            </a:lvl1pPr>
          </a:lstStyle>
          <a:p>
            <a:pPr>
              <a:defRPr/>
            </a:pPr>
            <a:endParaRPr lang="ja-JP" altLang="en-US"/>
          </a:p>
        </p:txBody>
      </p:sp>
      <p:sp>
        <p:nvSpPr>
          <p:cNvPr id="3" name="日付プレースホルダー 2">
            <a:extLst>
              <a:ext uri="{FF2B5EF4-FFF2-40B4-BE49-F238E27FC236}"/>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ea typeface="ＭＳ Ｐゴシック" charset="-128"/>
              </a:defRPr>
            </a:lvl1pPr>
          </a:lstStyle>
          <a:p>
            <a:pPr>
              <a:defRPr/>
            </a:pPr>
            <a:fld id="{FC431EF8-CCDB-4AE1-BAC3-5432FA2F32F0}" type="datetimeFigureOut">
              <a:rPr lang="ja-JP" altLang="en-US"/>
              <a:t>2019/9/11</a:t>
            </a:fld>
            <a:endParaRPr lang="ja-JP" altLang="en-US"/>
          </a:p>
        </p:txBody>
      </p:sp>
      <p:sp>
        <p:nvSpPr>
          <p:cNvPr id="4" name="スライド イメージ プレースホルダー 3">
            <a:extLst>
              <a:ext uri="{FF2B5EF4-FFF2-40B4-BE49-F238E27FC236}"/>
            </a:extLst>
          </p:cNvPr>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extLst>
          </p:cNvPr>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ea typeface="ＭＳ Ｐゴシック" charset="-128"/>
              </a:defRPr>
            </a:lvl1pPr>
          </a:lstStyle>
          <a:p>
            <a:pPr>
              <a:defRPr/>
            </a:pPr>
            <a:endParaRPr lang="ja-JP" altLang="en-US"/>
          </a:p>
        </p:txBody>
      </p:sp>
      <p:sp>
        <p:nvSpPr>
          <p:cNvPr id="7" name="スライド番号プレースホルダー 6">
            <a:extLst>
              <a:ext uri="{FF2B5EF4-FFF2-40B4-BE49-F238E27FC236}"/>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26DCF7-2CE6-427F-9908-18327DFE587D}" type="slidenum">
              <a:rPr lang="ja-JP" altLang="en-US"/>
              <a:t>‹#›</a:t>
            </a:fld>
            <a:endParaRPr lang="ja-JP" altLang="en-US"/>
          </a:p>
        </p:txBody>
      </p:sp>
    </p:spTree>
    <p:extLst>
      <p:ext uri="{BB962C8B-B14F-4D97-AF65-F5344CB8AC3E}">
        <p14:creationId xmlns:p14="http://schemas.microsoft.com/office/powerpoint/2010/main" val="140203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970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fld id="{F5F1DCE7-F811-48F2-979F-595CEDCF699D}" type="slidenum">
              <a:rPr lang="ja-JP" altLang="en-US" smtClean="0"/>
              <a:t>1</a:t>
            </a:fld>
            <a:endParaRPr lang="ja-JP" altLang="en-US" smtClean="0"/>
          </a:p>
        </p:txBody>
      </p:sp>
    </p:spTree>
    <p:extLst>
      <p:ext uri="{BB962C8B-B14F-4D97-AF65-F5344CB8AC3E}">
        <p14:creationId xmlns:p14="http://schemas.microsoft.com/office/powerpoint/2010/main" val="3064396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10</a:t>
            </a:fld>
            <a:endParaRPr lang="ja-JP" altLang="en-US" smtClean="0"/>
          </a:p>
        </p:txBody>
      </p:sp>
    </p:spTree>
    <p:extLst>
      <p:ext uri="{BB962C8B-B14F-4D97-AF65-F5344CB8AC3E}">
        <p14:creationId xmlns:p14="http://schemas.microsoft.com/office/powerpoint/2010/main" val="115349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11</a:t>
            </a:fld>
            <a:endParaRPr lang="ja-JP" altLang="en-US" smtClean="0"/>
          </a:p>
        </p:txBody>
      </p:sp>
    </p:spTree>
    <p:extLst>
      <p:ext uri="{BB962C8B-B14F-4D97-AF65-F5344CB8AC3E}">
        <p14:creationId xmlns:p14="http://schemas.microsoft.com/office/powerpoint/2010/main" val="134912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D2E82F27-210B-43F2-9197-8B5FE288B36B}" type="slidenum">
              <a:rPr lang="ja-JP" altLang="en-US" smtClean="0"/>
              <a:pPr/>
              <a:t>12</a:t>
            </a:fld>
            <a:endParaRPr lang="ja-JP" altLang="en-US" smtClean="0"/>
          </a:p>
        </p:txBody>
      </p:sp>
    </p:spTree>
    <p:extLst>
      <p:ext uri="{BB962C8B-B14F-4D97-AF65-F5344CB8AC3E}">
        <p14:creationId xmlns:p14="http://schemas.microsoft.com/office/powerpoint/2010/main" val="3044555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a:p>
            <a:endParaRPr lang="ja-JP" altLang="ja-JP" dirty="0"/>
          </a:p>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13</a:t>
            </a:fld>
            <a:endParaRPr lang="ja-JP" altLang="en-US" smtClean="0"/>
          </a:p>
        </p:txBody>
      </p:sp>
    </p:spTree>
    <p:extLst>
      <p:ext uri="{BB962C8B-B14F-4D97-AF65-F5344CB8AC3E}">
        <p14:creationId xmlns:p14="http://schemas.microsoft.com/office/powerpoint/2010/main" val="3635302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F26DCF7-2CE6-427F-9908-18327DFE587D}" type="slidenum">
              <a:rPr lang="ja-JP" altLang="en-US" smtClean="0"/>
              <a:pPr>
                <a:defRPr/>
              </a:pPr>
              <a:t>14</a:t>
            </a:fld>
            <a:endParaRPr lang="ja-JP" altLang="en-US"/>
          </a:p>
        </p:txBody>
      </p:sp>
    </p:spTree>
    <p:extLst>
      <p:ext uri="{BB962C8B-B14F-4D97-AF65-F5344CB8AC3E}">
        <p14:creationId xmlns:p14="http://schemas.microsoft.com/office/powerpoint/2010/main" val="2704063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F26DCF7-2CE6-427F-9908-18327DFE587D}" type="slidenum">
              <a:rPr lang="ja-JP" altLang="en-US" smtClean="0"/>
              <a:pPr>
                <a:defRPr/>
              </a:pPr>
              <a:t>15</a:t>
            </a:fld>
            <a:endParaRPr lang="ja-JP" altLang="en-US" dirty="0"/>
          </a:p>
        </p:txBody>
      </p:sp>
    </p:spTree>
    <p:extLst>
      <p:ext uri="{BB962C8B-B14F-4D97-AF65-F5344CB8AC3E}">
        <p14:creationId xmlns:p14="http://schemas.microsoft.com/office/powerpoint/2010/main" val="2939677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100" y="4686299"/>
            <a:ext cx="5389563" cy="5178425"/>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F26DCF7-2CE6-427F-9908-18327DFE587D}" type="slidenum">
              <a:rPr lang="ja-JP" altLang="en-US" smtClean="0"/>
              <a:pPr>
                <a:defRPr/>
              </a:pPr>
              <a:t>16</a:t>
            </a:fld>
            <a:endParaRPr lang="ja-JP" altLang="en-US" dirty="0"/>
          </a:p>
        </p:txBody>
      </p:sp>
    </p:spTree>
    <p:extLst>
      <p:ext uri="{BB962C8B-B14F-4D97-AF65-F5344CB8AC3E}">
        <p14:creationId xmlns:p14="http://schemas.microsoft.com/office/powerpoint/2010/main" val="50159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buNone/>
            </a:pPr>
            <a:endParaRPr lang="en-US" altLang="ja-JP" dirty="0" smtClean="0"/>
          </a:p>
        </p:txBody>
      </p:sp>
      <p:sp>
        <p:nvSpPr>
          <p:cNvPr id="4" name="スライド番号プレースホルダー 3"/>
          <p:cNvSpPr>
            <a:spLocks noGrp="1"/>
          </p:cNvSpPr>
          <p:nvPr>
            <p:ph type="sldNum" sz="quarter" idx="10"/>
          </p:nvPr>
        </p:nvSpPr>
        <p:spPr/>
        <p:txBody>
          <a:bodyPr/>
          <a:lstStyle/>
          <a:p>
            <a:pPr>
              <a:defRPr/>
            </a:pPr>
            <a:fld id="{AF26DCF7-2CE6-427F-9908-18327DFE587D}" type="slidenum">
              <a:rPr lang="ja-JP" altLang="en-US" smtClean="0"/>
              <a:pPr>
                <a:defRPr/>
              </a:pPr>
              <a:t>17</a:t>
            </a:fld>
            <a:endParaRPr lang="ja-JP" altLang="en-US" dirty="0"/>
          </a:p>
        </p:txBody>
      </p:sp>
    </p:spTree>
    <p:extLst>
      <p:ext uri="{BB962C8B-B14F-4D97-AF65-F5344CB8AC3E}">
        <p14:creationId xmlns:p14="http://schemas.microsoft.com/office/powerpoint/2010/main" val="2434649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F26DCF7-2CE6-427F-9908-18327DFE587D}" type="slidenum">
              <a:rPr lang="ja-JP" altLang="en-US" smtClean="0"/>
              <a:pPr>
                <a:defRPr/>
              </a:pPr>
              <a:t>18</a:t>
            </a:fld>
            <a:endParaRPr lang="ja-JP" altLang="en-US"/>
          </a:p>
        </p:txBody>
      </p:sp>
    </p:spTree>
    <p:extLst>
      <p:ext uri="{BB962C8B-B14F-4D97-AF65-F5344CB8AC3E}">
        <p14:creationId xmlns:p14="http://schemas.microsoft.com/office/powerpoint/2010/main" val="3026956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D2E82F27-210B-43F2-9197-8B5FE288B36B}" type="slidenum">
              <a:rPr lang="ja-JP" altLang="en-US" smtClean="0"/>
              <a:pPr/>
              <a:t>19</a:t>
            </a:fld>
            <a:endParaRPr lang="ja-JP" altLang="en-US" smtClean="0"/>
          </a:p>
        </p:txBody>
      </p:sp>
    </p:spTree>
    <p:extLst>
      <p:ext uri="{BB962C8B-B14F-4D97-AF65-F5344CB8AC3E}">
        <p14:creationId xmlns:p14="http://schemas.microsoft.com/office/powerpoint/2010/main" val="3300831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D2E82F27-210B-43F2-9197-8B5FE288B36B}" type="slidenum">
              <a:rPr lang="ja-JP" altLang="en-US" smtClean="0"/>
              <a:pPr/>
              <a:t>2</a:t>
            </a:fld>
            <a:endParaRPr lang="ja-JP" altLang="en-US" smtClean="0"/>
          </a:p>
        </p:txBody>
      </p:sp>
    </p:spTree>
    <p:extLst>
      <p:ext uri="{BB962C8B-B14F-4D97-AF65-F5344CB8AC3E}">
        <p14:creationId xmlns:p14="http://schemas.microsoft.com/office/powerpoint/2010/main" val="3262179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D2E82F27-210B-43F2-9197-8B5FE288B36B}" type="slidenum">
              <a:rPr lang="ja-JP" altLang="en-US" smtClean="0"/>
              <a:pPr/>
              <a:t>20</a:t>
            </a:fld>
            <a:endParaRPr lang="ja-JP" altLang="en-US" dirty="0" smtClean="0"/>
          </a:p>
        </p:txBody>
      </p:sp>
    </p:spTree>
    <p:extLst>
      <p:ext uri="{BB962C8B-B14F-4D97-AF65-F5344CB8AC3E}">
        <p14:creationId xmlns:p14="http://schemas.microsoft.com/office/powerpoint/2010/main" val="2529451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21</a:t>
            </a:fld>
            <a:endParaRPr lang="ja-JP" altLang="en-US" dirty="0" smtClean="0"/>
          </a:p>
        </p:txBody>
      </p:sp>
    </p:spTree>
    <p:extLst>
      <p:ext uri="{BB962C8B-B14F-4D97-AF65-F5344CB8AC3E}">
        <p14:creationId xmlns:p14="http://schemas.microsoft.com/office/powerpoint/2010/main" val="1819418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D2E82F27-210B-43F2-9197-8B5FE288B36B}" type="slidenum">
              <a:rPr lang="ja-JP" altLang="en-US" smtClean="0"/>
              <a:pPr/>
              <a:t>23</a:t>
            </a:fld>
            <a:endParaRPr lang="ja-JP" altLang="en-US" dirty="0" smtClean="0"/>
          </a:p>
        </p:txBody>
      </p:sp>
    </p:spTree>
    <p:extLst>
      <p:ext uri="{BB962C8B-B14F-4D97-AF65-F5344CB8AC3E}">
        <p14:creationId xmlns:p14="http://schemas.microsoft.com/office/powerpoint/2010/main" val="201503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24</a:t>
            </a:fld>
            <a:endParaRPr lang="ja-JP" altLang="en-US" dirty="0" smtClean="0"/>
          </a:p>
        </p:txBody>
      </p:sp>
    </p:spTree>
    <p:extLst>
      <p:ext uri="{BB962C8B-B14F-4D97-AF65-F5344CB8AC3E}">
        <p14:creationId xmlns:p14="http://schemas.microsoft.com/office/powerpoint/2010/main" val="2717892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D2E82F27-210B-43F2-9197-8B5FE288B36B}" type="slidenum">
              <a:rPr lang="ja-JP" altLang="en-US" smtClean="0"/>
              <a:pPr/>
              <a:t>27</a:t>
            </a:fld>
            <a:endParaRPr lang="ja-JP" altLang="en-US" smtClean="0"/>
          </a:p>
        </p:txBody>
      </p:sp>
    </p:spTree>
    <p:extLst>
      <p:ext uri="{BB962C8B-B14F-4D97-AF65-F5344CB8AC3E}">
        <p14:creationId xmlns:p14="http://schemas.microsoft.com/office/powerpoint/2010/main" val="3197687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28</a:t>
            </a:fld>
            <a:endParaRPr lang="ja-JP" altLang="en-US" smtClean="0"/>
          </a:p>
        </p:txBody>
      </p:sp>
    </p:spTree>
    <p:extLst>
      <p:ext uri="{BB962C8B-B14F-4D97-AF65-F5344CB8AC3E}">
        <p14:creationId xmlns:p14="http://schemas.microsoft.com/office/powerpoint/2010/main" val="859507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29</a:t>
            </a:fld>
            <a:endParaRPr lang="ja-JP" altLang="en-US" smtClean="0"/>
          </a:p>
        </p:txBody>
      </p:sp>
    </p:spTree>
    <p:extLst>
      <p:ext uri="{BB962C8B-B14F-4D97-AF65-F5344CB8AC3E}">
        <p14:creationId xmlns:p14="http://schemas.microsoft.com/office/powerpoint/2010/main" val="2344774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30</a:t>
            </a:fld>
            <a:endParaRPr lang="ja-JP" altLang="en-US" smtClean="0"/>
          </a:p>
        </p:txBody>
      </p:sp>
    </p:spTree>
    <p:extLst>
      <p:ext uri="{BB962C8B-B14F-4D97-AF65-F5344CB8AC3E}">
        <p14:creationId xmlns:p14="http://schemas.microsoft.com/office/powerpoint/2010/main" val="2645799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31</a:t>
            </a:fld>
            <a:endParaRPr lang="ja-JP" altLang="en-US" smtClean="0"/>
          </a:p>
        </p:txBody>
      </p:sp>
    </p:spTree>
    <p:extLst>
      <p:ext uri="{BB962C8B-B14F-4D97-AF65-F5344CB8AC3E}">
        <p14:creationId xmlns:p14="http://schemas.microsoft.com/office/powerpoint/2010/main" val="1048330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32</a:t>
            </a:fld>
            <a:endParaRPr lang="ja-JP" altLang="en-US" smtClean="0"/>
          </a:p>
        </p:txBody>
      </p:sp>
    </p:spTree>
    <p:extLst>
      <p:ext uri="{BB962C8B-B14F-4D97-AF65-F5344CB8AC3E}">
        <p14:creationId xmlns:p14="http://schemas.microsoft.com/office/powerpoint/2010/main" val="112944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3</a:t>
            </a:fld>
            <a:endParaRPr lang="ja-JP" altLang="en-US" smtClean="0"/>
          </a:p>
        </p:txBody>
      </p:sp>
    </p:spTree>
    <p:extLst>
      <p:ext uri="{BB962C8B-B14F-4D97-AF65-F5344CB8AC3E}">
        <p14:creationId xmlns:p14="http://schemas.microsoft.com/office/powerpoint/2010/main" val="40955470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pPr/>
              <a:t>33</a:t>
            </a:fld>
            <a:endParaRPr lang="ja-JP" altLang="en-US" smtClean="0"/>
          </a:p>
        </p:txBody>
      </p:sp>
    </p:spTree>
    <p:extLst>
      <p:ext uri="{BB962C8B-B14F-4D97-AF65-F5344CB8AC3E}">
        <p14:creationId xmlns:p14="http://schemas.microsoft.com/office/powerpoint/2010/main" val="2302140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4</a:t>
            </a:fld>
            <a:endParaRPr lang="ja-JP" altLang="en-US" smtClean="0"/>
          </a:p>
        </p:txBody>
      </p:sp>
    </p:spTree>
    <p:extLst>
      <p:ext uri="{BB962C8B-B14F-4D97-AF65-F5344CB8AC3E}">
        <p14:creationId xmlns:p14="http://schemas.microsoft.com/office/powerpoint/2010/main" val="2020812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5</a:t>
            </a:fld>
            <a:endParaRPr lang="ja-JP" altLang="en-US" smtClean="0"/>
          </a:p>
        </p:txBody>
      </p:sp>
    </p:spTree>
    <p:extLst>
      <p:ext uri="{BB962C8B-B14F-4D97-AF65-F5344CB8AC3E}">
        <p14:creationId xmlns:p14="http://schemas.microsoft.com/office/powerpoint/2010/main" val="77907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6</a:t>
            </a:fld>
            <a:endParaRPr lang="ja-JP" altLang="en-US" smtClean="0"/>
          </a:p>
        </p:txBody>
      </p:sp>
    </p:spTree>
    <p:extLst>
      <p:ext uri="{BB962C8B-B14F-4D97-AF65-F5344CB8AC3E}">
        <p14:creationId xmlns:p14="http://schemas.microsoft.com/office/powerpoint/2010/main" val="1613565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7</a:t>
            </a:fld>
            <a:endParaRPr lang="ja-JP" altLang="en-US" smtClean="0"/>
          </a:p>
        </p:txBody>
      </p:sp>
    </p:spTree>
    <p:extLst>
      <p:ext uri="{BB962C8B-B14F-4D97-AF65-F5344CB8AC3E}">
        <p14:creationId xmlns:p14="http://schemas.microsoft.com/office/powerpoint/2010/main" val="3257543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8</a:t>
            </a:fld>
            <a:endParaRPr lang="ja-JP" altLang="en-US" smtClean="0"/>
          </a:p>
        </p:txBody>
      </p:sp>
    </p:spTree>
    <p:extLst>
      <p:ext uri="{BB962C8B-B14F-4D97-AF65-F5344CB8AC3E}">
        <p14:creationId xmlns:p14="http://schemas.microsoft.com/office/powerpoint/2010/main" val="3582927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3686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97006995-EC08-448D-B496-D9D3ED7CD184}" type="slidenum">
              <a:rPr lang="ja-JP" altLang="en-US" smtClean="0"/>
              <a:t>9</a:t>
            </a:fld>
            <a:endParaRPr lang="ja-JP" altLang="en-US" smtClean="0"/>
          </a:p>
        </p:txBody>
      </p:sp>
    </p:spTree>
    <p:extLst>
      <p:ext uri="{BB962C8B-B14F-4D97-AF65-F5344CB8AC3E}">
        <p14:creationId xmlns:p14="http://schemas.microsoft.com/office/powerpoint/2010/main" val="346086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直角三角形 3">
            <a:extLst>
              <a:ext uri="{FF2B5EF4-FFF2-40B4-BE49-F238E27FC236}"/>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grpSp>
        <p:nvGrpSpPr>
          <p:cNvPr id="5" name="グループ化 15"/>
          <p:cNvGrpSpPr/>
          <p:nvPr/>
        </p:nvGrpSpPr>
        <p:grpSpPr>
          <a:xfrm>
            <a:off x="-3175" y="4953000"/>
            <a:ext cx="9147175" cy="1911350"/>
            <a:chOff x="-3765" y="4832896"/>
            <a:chExt cx="9147765" cy="2032192"/>
          </a:xfrm>
        </p:grpSpPr>
        <p:sp>
          <p:nvSpPr>
            <p:cNvPr id="6" name="フリーフォーム 5">
              <a:extLst>
                <a:ext uri="{FF2B5EF4-FFF2-40B4-BE49-F238E27FC236}"/>
              </a:extLst>
            </p:cNvPr>
            <p:cNvSpPr/>
            <p:nvPr/>
          </p:nvSpPr>
          <p:spPr>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kumimoji="0" lang="en-US">
                <a:ea typeface="ＭＳ Ｐゴシック" charset="-128"/>
              </a:endParaRPr>
            </a:p>
          </p:txBody>
        </p:sp>
        <p:sp>
          <p:nvSpPr>
            <p:cNvPr id="7" name="フリーフォーム 18"/>
            <p:cNvSpPr/>
            <p:nvPr/>
          </p:nvSpPr>
          <p:spPr>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ja-JP" altLang="en-US"/>
            </a:p>
          </p:txBody>
        </p:sp>
        <p:sp>
          <p:nvSpPr>
            <p:cNvPr id="8" name="フリーフォーム 7">
              <a:extLst>
                <a:ext uri="{FF2B5EF4-FFF2-40B4-BE49-F238E27FC236}"/>
              </a:extLst>
            </p:cNvPr>
            <p:cNvSpPr/>
            <p:nvPr/>
          </p:nvSpPr>
          <p:spPr>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srcRect/>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cxnSp>
          <p:nvCxnSpPr>
            <p:cNvPr id="10" name="直線コネクタ 9">
              <a:extLst>
                <a:ext uri="{FF2B5EF4-FFF2-40B4-BE49-F238E27FC236}"/>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tileRect/>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タイトル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ja-JP" altLang="en-US"/>
              <a:t>マスター タイトルの書式設定</a:t>
            </a:r>
            <a:endParaRPr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マスター サブタイトルの書式設定</a:t>
            </a:r>
            <a:endParaRPr lang="en-US"/>
          </a:p>
        </p:txBody>
      </p:sp>
      <p:sp>
        <p:nvSpPr>
          <p:cNvPr id="11" name="日付プレースホルダー 29">
            <a:extLst>
              <a:ext uri="{FF2B5EF4-FFF2-40B4-BE49-F238E27FC236}"/>
            </a:extLst>
          </p:cNvPr>
          <p:cNvSpPr>
            <a:spLocks noGrp="1"/>
          </p:cNvSpPr>
          <p:nvPr>
            <p:ph type="dt" sz="half" idx="10"/>
          </p:nvPr>
        </p:nvSpPr>
        <p:spPr/>
        <p:txBody>
          <a:bodyPr/>
          <a:lstStyle>
            <a:lvl1pPr>
              <a:defRPr>
                <a:solidFill>
                  <a:srgbClr val="FFFFFF"/>
                </a:solidFill>
              </a:defRPr>
            </a:lvl1pPr>
          </a:lstStyle>
          <a:p>
            <a:pPr>
              <a:defRPr/>
            </a:pPr>
            <a:fld id="{24D64886-88FE-40D2-8953-9951CA82A02D}" type="datetime1">
              <a:rPr lang="ja-JP" altLang="en-US" smtClean="0"/>
              <a:t>2019/9/11</a:t>
            </a:fld>
            <a:endParaRPr lang="ja-JP" altLang="en-US"/>
          </a:p>
        </p:txBody>
      </p:sp>
      <p:sp>
        <p:nvSpPr>
          <p:cNvPr id="12" name="フッター プレースホルダー 18">
            <a:extLst>
              <a:ext uri="{FF2B5EF4-FFF2-40B4-BE49-F238E27FC236}"/>
            </a:extLst>
          </p:cNvPr>
          <p:cNvSpPr>
            <a:spLocks noGrp="1"/>
          </p:cNvSpPr>
          <p:nvPr>
            <p:ph type="ftr" sz="quarter" idx="11"/>
          </p:nvPr>
        </p:nvSpPr>
        <p:spPr/>
        <p:txBody>
          <a:bodyPr/>
          <a:lstStyle>
            <a:lvl1pPr>
              <a:defRPr>
                <a:solidFill>
                  <a:schemeClr val="accent1">
                    <a:tint val="20000"/>
                  </a:schemeClr>
                </a:solidFill>
              </a:defRPr>
            </a:lvl1pPr>
          </a:lstStyle>
          <a:p>
            <a:pPr>
              <a:defRPr/>
            </a:pPr>
            <a:endParaRPr lang="ja-JP" altLang="en-US"/>
          </a:p>
        </p:txBody>
      </p:sp>
      <p:sp>
        <p:nvSpPr>
          <p:cNvPr id="13" name="スライド番号プレースホルダー 26">
            <a:extLst>
              <a:ext uri="{FF2B5EF4-FFF2-40B4-BE49-F238E27FC236}"/>
            </a:extLst>
          </p:cNvPr>
          <p:cNvSpPr>
            <a:spLocks noGrp="1"/>
          </p:cNvSpPr>
          <p:nvPr>
            <p:ph type="sldNum" sz="quarter" idx="12"/>
          </p:nvPr>
        </p:nvSpPr>
        <p:spPr/>
        <p:txBody>
          <a:bodyPr/>
          <a:lstStyle>
            <a:lvl1pPr>
              <a:defRPr>
                <a:solidFill>
                  <a:srgbClr val="FFFFFF"/>
                </a:solidFill>
              </a:defRPr>
            </a:lvl1pPr>
          </a:lstStyle>
          <a:p>
            <a:pPr>
              <a:defRPr/>
            </a:pPr>
            <a:fld id="{7F1B11E6-8006-449F-B5DA-BDE701158EEE}" type="slidenum">
              <a:rPr lang="ja-JP" altLang="en-US"/>
              <a:t>‹#›</a:t>
            </a:fld>
            <a:endParaRPr lang="ja-JP" altLang="en-US"/>
          </a:p>
        </p:txBody>
      </p:sp>
    </p:spTree>
    <p:extLst>
      <p:ext uri="{BB962C8B-B14F-4D97-AF65-F5344CB8AC3E}">
        <p14:creationId xmlns:p14="http://schemas.microsoft.com/office/powerpoint/2010/main" val="10039970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9">
            <a:extLst>
              <a:ext uri="{FF2B5EF4-FFF2-40B4-BE49-F238E27FC236}"/>
            </a:extLst>
          </p:cNvPr>
          <p:cNvSpPr>
            <a:spLocks noGrp="1"/>
          </p:cNvSpPr>
          <p:nvPr>
            <p:ph type="dt" sz="half" idx="10"/>
          </p:nvPr>
        </p:nvSpPr>
        <p:spPr/>
        <p:txBody>
          <a:bodyPr/>
          <a:lstStyle>
            <a:lvl1pPr>
              <a:defRPr/>
            </a:lvl1pPr>
          </a:lstStyle>
          <a:p>
            <a:pPr>
              <a:defRPr/>
            </a:pPr>
            <a:fld id="{AA336081-28C7-4B65-A29F-631965241CFF}" type="datetime1">
              <a:rPr lang="ja-JP" altLang="en-US" smtClean="0"/>
              <a:t>2019/9/11</a:t>
            </a:fld>
            <a:endParaRPr lang="ja-JP" altLang="en-US"/>
          </a:p>
        </p:txBody>
      </p:sp>
      <p:sp>
        <p:nvSpPr>
          <p:cNvPr id="5" name="フッター プレースホルダー 21">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17">
            <a:extLst>
              <a:ext uri="{FF2B5EF4-FFF2-40B4-BE49-F238E27FC236}"/>
            </a:extLst>
          </p:cNvPr>
          <p:cNvSpPr>
            <a:spLocks noGrp="1"/>
          </p:cNvSpPr>
          <p:nvPr>
            <p:ph type="sldNum" sz="quarter" idx="12"/>
          </p:nvPr>
        </p:nvSpPr>
        <p:spPr/>
        <p:txBody>
          <a:bodyPr/>
          <a:lstStyle>
            <a:lvl1pPr>
              <a:defRPr/>
            </a:lvl1pPr>
          </a:lstStyle>
          <a:p>
            <a:pPr>
              <a:defRPr/>
            </a:pPr>
            <a:fld id="{E5C769EB-D703-4F2E-835E-1C9B5039BFCB}" type="slidenum">
              <a:rPr lang="ja-JP" altLang="en-US"/>
              <a:t>‹#›</a:t>
            </a:fld>
            <a:endParaRPr lang="ja-JP" altLang="en-US"/>
          </a:p>
        </p:txBody>
      </p:sp>
    </p:spTree>
    <p:extLst>
      <p:ext uri="{BB962C8B-B14F-4D97-AF65-F5344CB8AC3E}">
        <p14:creationId xmlns:p14="http://schemas.microsoft.com/office/powerpoint/2010/main" val="8705797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ー 9">
            <a:extLst>
              <a:ext uri="{FF2B5EF4-FFF2-40B4-BE49-F238E27FC236}"/>
            </a:extLst>
          </p:cNvPr>
          <p:cNvSpPr>
            <a:spLocks noGrp="1"/>
          </p:cNvSpPr>
          <p:nvPr>
            <p:ph type="dt" sz="half" idx="10"/>
          </p:nvPr>
        </p:nvSpPr>
        <p:spPr/>
        <p:txBody>
          <a:bodyPr/>
          <a:lstStyle>
            <a:lvl1pPr>
              <a:defRPr/>
            </a:lvl1pPr>
          </a:lstStyle>
          <a:p>
            <a:pPr>
              <a:defRPr/>
            </a:pPr>
            <a:fld id="{CEDBC1FB-94A9-4F9B-A381-9C6CE2D372AF}" type="datetime1">
              <a:rPr lang="ja-JP" altLang="en-US" smtClean="0"/>
              <a:t>2019/9/11</a:t>
            </a:fld>
            <a:endParaRPr lang="ja-JP" altLang="en-US"/>
          </a:p>
        </p:txBody>
      </p:sp>
      <p:sp>
        <p:nvSpPr>
          <p:cNvPr id="5" name="フッター プレースホルダー 21">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17">
            <a:extLst>
              <a:ext uri="{FF2B5EF4-FFF2-40B4-BE49-F238E27FC236}"/>
            </a:extLst>
          </p:cNvPr>
          <p:cNvSpPr>
            <a:spLocks noGrp="1"/>
          </p:cNvSpPr>
          <p:nvPr>
            <p:ph type="sldNum" sz="quarter" idx="12"/>
          </p:nvPr>
        </p:nvSpPr>
        <p:spPr/>
        <p:txBody>
          <a:bodyPr/>
          <a:lstStyle>
            <a:lvl1pPr>
              <a:defRPr/>
            </a:lvl1pPr>
          </a:lstStyle>
          <a:p>
            <a:pPr>
              <a:defRPr/>
            </a:pPr>
            <a:fld id="{A338C82B-177B-4C24-834F-11472CA18A73}" type="slidenum">
              <a:rPr lang="ja-JP" altLang="en-US"/>
              <a:t>‹#›</a:t>
            </a:fld>
            <a:endParaRPr lang="ja-JP" altLang="en-US"/>
          </a:p>
        </p:txBody>
      </p:sp>
    </p:spTree>
    <p:extLst>
      <p:ext uri="{BB962C8B-B14F-4D97-AF65-F5344CB8AC3E}">
        <p14:creationId xmlns:p14="http://schemas.microsoft.com/office/powerpoint/2010/main" val="35112038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タイトル 6"/>
          <p:cNvSpPr>
            <a:spLocks noGrp="1"/>
          </p:cNvSpPr>
          <p:nvPr>
            <p:ph type="title"/>
          </p:nvPr>
        </p:nvSpPr>
        <p:spPr/>
        <p:txBody>
          <a:bodyPr rtlCol="0"/>
          <a:lstStyle/>
          <a:p>
            <a:r>
              <a:rPr lang="ja-JP" altLang="en-US"/>
              <a:t>マスター タイトルの書式設定</a:t>
            </a:r>
            <a:endParaRPr lang="en-US"/>
          </a:p>
        </p:txBody>
      </p:sp>
      <p:sp>
        <p:nvSpPr>
          <p:cNvPr id="4" name="日付プレースホルダー 9">
            <a:extLst>
              <a:ext uri="{FF2B5EF4-FFF2-40B4-BE49-F238E27FC236}"/>
            </a:extLst>
          </p:cNvPr>
          <p:cNvSpPr>
            <a:spLocks noGrp="1"/>
          </p:cNvSpPr>
          <p:nvPr>
            <p:ph type="dt" sz="half" idx="10"/>
          </p:nvPr>
        </p:nvSpPr>
        <p:spPr/>
        <p:txBody>
          <a:bodyPr/>
          <a:lstStyle>
            <a:lvl1pPr>
              <a:defRPr/>
            </a:lvl1pPr>
          </a:lstStyle>
          <a:p>
            <a:pPr>
              <a:defRPr/>
            </a:pPr>
            <a:fld id="{BF0C510E-C899-41CB-90DA-D335AEF077B4}" type="datetime1">
              <a:rPr lang="ja-JP" altLang="en-US" smtClean="0"/>
              <a:t>2019/9/11</a:t>
            </a:fld>
            <a:endParaRPr lang="ja-JP" altLang="en-US"/>
          </a:p>
        </p:txBody>
      </p:sp>
      <p:sp>
        <p:nvSpPr>
          <p:cNvPr id="5" name="フッター プレースホルダー 21">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17">
            <a:extLst>
              <a:ext uri="{FF2B5EF4-FFF2-40B4-BE49-F238E27FC236}"/>
            </a:extLst>
          </p:cNvPr>
          <p:cNvSpPr>
            <a:spLocks noGrp="1"/>
          </p:cNvSpPr>
          <p:nvPr>
            <p:ph type="sldNum" sz="quarter" idx="12"/>
          </p:nvPr>
        </p:nvSpPr>
        <p:spPr/>
        <p:txBody>
          <a:bodyPr/>
          <a:lstStyle>
            <a:lvl1pPr>
              <a:defRPr/>
            </a:lvl1pPr>
          </a:lstStyle>
          <a:p>
            <a:pPr>
              <a:defRPr/>
            </a:pPr>
            <a:fld id="{FC89C750-BD1A-4BF4-8375-247AC82CDCE4}" type="slidenum">
              <a:rPr lang="ja-JP" altLang="en-US"/>
              <a:t>‹#›</a:t>
            </a:fld>
            <a:endParaRPr lang="ja-JP" altLang="en-US"/>
          </a:p>
        </p:txBody>
      </p:sp>
    </p:spTree>
    <p:extLst>
      <p:ext uri="{BB962C8B-B14F-4D97-AF65-F5344CB8AC3E}">
        <p14:creationId xmlns:p14="http://schemas.microsoft.com/office/powerpoint/2010/main" val="26565161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山形 3">
            <a:extLst>
              <a:ext uri="{FF2B5EF4-FFF2-40B4-BE49-F238E27FC236}"/>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tileRect/>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kumimoji="0" lang="en-US"/>
          </a:p>
        </p:txBody>
      </p:sp>
      <p:sp>
        <p:nvSpPr>
          <p:cNvPr id="5" name="山形 4">
            <a:extLst>
              <a:ext uri="{FF2B5EF4-FFF2-40B4-BE49-F238E27FC236}"/>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tileRect/>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kumimoji="0" lang="en-US"/>
          </a:p>
        </p:txBody>
      </p:sp>
      <p:sp>
        <p:nvSpPr>
          <p:cNvPr id="2" name="タイトル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マスター テキストの書式設定</a:t>
            </a:r>
          </a:p>
        </p:txBody>
      </p:sp>
      <p:sp>
        <p:nvSpPr>
          <p:cNvPr id="6" name="日付プレースホルダー 3">
            <a:extLst>
              <a:ext uri="{FF2B5EF4-FFF2-40B4-BE49-F238E27FC236}"/>
            </a:extLst>
          </p:cNvPr>
          <p:cNvSpPr>
            <a:spLocks noGrp="1"/>
          </p:cNvSpPr>
          <p:nvPr>
            <p:ph type="dt" sz="half" idx="10"/>
          </p:nvPr>
        </p:nvSpPr>
        <p:spPr/>
        <p:txBody>
          <a:bodyPr/>
          <a:lstStyle>
            <a:lvl1pPr>
              <a:defRPr/>
            </a:lvl1pPr>
          </a:lstStyle>
          <a:p>
            <a:pPr>
              <a:defRPr/>
            </a:pPr>
            <a:fld id="{17A47580-62BF-4639-9C94-BD7FD536501F}" type="datetime1">
              <a:rPr lang="ja-JP" altLang="en-US" smtClean="0"/>
              <a:t>2019/9/11</a:t>
            </a:fld>
            <a:endParaRPr lang="ja-JP" altLang="en-US"/>
          </a:p>
        </p:txBody>
      </p:sp>
      <p:sp>
        <p:nvSpPr>
          <p:cNvPr id="7" name="フッター プレースホルダー 4">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a:extLst>
              <a:ext uri="{FF2B5EF4-FFF2-40B4-BE49-F238E27FC236}"/>
            </a:extLst>
          </p:cNvPr>
          <p:cNvSpPr>
            <a:spLocks noGrp="1"/>
          </p:cNvSpPr>
          <p:nvPr>
            <p:ph type="sldNum" sz="quarter" idx="12"/>
          </p:nvPr>
        </p:nvSpPr>
        <p:spPr/>
        <p:txBody>
          <a:bodyPr/>
          <a:lstStyle>
            <a:lvl1pPr>
              <a:defRPr/>
            </a:lvl1pPr>
          </a:lstStyle>
          <a:p>
            <a:pPr>
              <a:defRPr/>
            </a:pPr>
            <a:fld id="{42AAD50C-F3E1-424D-A5DF-03336819B8D3}" type="slidenum">
              <a:rPr lang="ja-JP" altLang="en-US"/>
              <a:t>‹#›</a:t>
            </a:fld>
            <a:endParaRPr lang="ja-JP" altLang="en-US"/>
          </a:p>
        </p:txBody>
      </p:sp>
    </p:spTree>
    <p:extLst>
      <p:ext uri="{BB962C8B-B14F-4D97-AF65-F5344CB8AC3E}">
        <p14:creationId xmlns:p14="http://schemas.microsoft.com/office/powerpoint/2010/main" val="6684625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8" name="タイトル 7"/>
          <p:cNvSpPr>
            <a:spLocks noGrp="1"/>
          </p:cNvSpPr>
          <p:nvPr>
            <p:ph type="title"/>
          </p:nvPr>
        </p:nvSpPr>
        <p:spPr/>
        <p:txBody>
          <a:bodyPr rtlCol="0"/>
          <a:lstStyle/>
          <a:p>
            <a:r>
              <a:rPr lang="ja-JP" altLang="en-US"/>
              <a:t>マスター タイトルの書式設定</a:t>
            </a:r>
            <a:endParaRPr lang="en-US"/>
          </a:p>
        </p:txBody>
      </p:sp>
      <p:sp>
        <p:nvSpPr>
          <p:cNvPr id="5" name="日付プレースホルダー 4">
            <a:extLst>
              <a:ext uri="{FF2B5EF4-FFF2-40B4-BE49-F238E27FC236}"/>
            </a:extLst>
          </p:cNvPr>
          <p:cNvSpPr>
            <a:spLocks noGrp="1"/>
          </p:cNvSpPr>
          <p:nvPr>
            <p:ph type="dt" sz="half" idx="10"/>
          </p:nvPr>
        </p:nvSpPr>
        <p:spPr/>
        <p:txBody>
          <a:bodyPr/>
          <a:lstStyle>
            <a:lvl1pPr>
              <a:defRPr/>
            </a:lvl1pPr>
          </a:lstStyle>
          <a:p>
            <a:pPr>
              <a:defRPr/>
            </a:pPr>
            <a:fld id="{7A6B755E-B187-4333-9A3F-CA93FFEA6ADE}" type="datetime1">
              <a:rPr lang="ja-JP" altLang="en-US" smtClean="0"/>
              <a:t>2019/9/11</a:t>
            </a:fld>
            <a:endParaRPr lang="ja-JP" altLang="en-US"/>
          </a:p>
        </p:txBody>
      </p:sp>
      <p:sp>
        <p:nvSpPr>
          <p:cNvPr id="6" name="フッター プレースホルダー 5">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a:extLst>
              <a:ext uri="{FF2B5EF4-FFF2-40B4-BE49-F238E27FC236}"/>
            </a:extLst>
          </p:cNvPr>
          <p:cNvSpPr>
            <a:spLocks noGrp="1"/>
          </p:cNvSpPr>
          <p:nvPr>
            <p:ph type="sldNum" sz="quarter" idx="12"/>
          </p:nvPr>
        </p:nvSpPr>
        <p:spPr/>
        <p:txBody>
          <a:bodyPr/>
          <a:lstStyle>
            <a:lvl1pPr>
              <a:defRPr/>
            </a:lvl1pPr>
          </a:lstStyle>
          <a:p>
            <a:pPr>
              <a:defRPr/>
            </a:pPr>
            <a:fld id="{0B8D3252-E280-4842-8712-500E822639A3}" type="slidenum">
              <a:rPr lang="ja-JP" altLang="en-US"/>
              <a:t>‹#›</a:t>
            </a:fld>
            <a:endParaRPr lang="ja-JP" altLang="en-US"/>
          </a:p>
        </p:txBody>
      </p:sp>
    </p:spTree>
    <p:extLst>
      <p:ext uri="{BB962C8B-B14F-4D97-AF65-F5344CB8AC3E}">
        <p14:creationId xmlns:p14="http://schemas.microsoft.com/office/powerpoint/2010/main" val="17112230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ja-JP" altLang="en-US"/>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ja-JP" altLang="en-US"/>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ct val="0"/>
              </a:spcBef>
              <a:defRPr sz="2400"/>
            </a:lvl1pPr>
            <a:lvl2pPr>
              <a:defRPr sz="2000"/>
            </a:lvl2pPr>
            <a:lvl3pPr>
              <a:defRPr sz="1800"/>
            </a:lvl3pPr>
            <a:lvl4pPr>
              <a:defRPr sz="1600"/>
            </a:lvl4pPr>
            <a:lvl5pPr>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ー 6">
            <a:extLst>
              <a:ext uri="{FF2B5EF4-FFF2-40B4-BE49-F238E27FC236}"/>
            </a:extLst>
          </p:cNvPr>
          <p:cNvSpPr>
            <a:spLocks noGrp="1"/>
          </p:cNvSpPr>
          <p:nvPr>
            <p:ph type="dt" sz="half" idx="10"/>
          </p:nvPr>
        </p:nvSpPr>
        <p:spPr/>
        <p:txBody>
          <a:bodyPr/>
          <a:lstStyle>
            <a:lvl1pPr>
              <a:defRPr/>
            </a:lvl1pPr>
          </a:lstStyle>
          <a:p>
            <a:pPr>
              <a:defRPr/>
            </a:pPr>
            <a:fld id="{1155970A-F9C7-4D88-9292-BD5F2C25B637}" type="datetime1">
              <a:rPr lang="ja-JP" altLang="en-US" smtClean="0"/>
              <a:t>2019/9/11</a:t>
            </a:fld>
            <a:endParaRPr lang="ja-JP" altLang="en-US"/>
          </a:p>
        </p:txBody>
      </p:sp>
      <p:sp>
        <p:nvSpPr>
          <p:cNvPr id="8" name="フッター プレースホルダー 7">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8">
            <a:extLst>
              <a:ext uri="{FF2B5EF4-FFF2-40B4-BE49-F238E27FC236}"/>
            </a:extLst>
          </p:cNvPr>
          <p:cNvSpPr>
            <a:spLocks noGrp="1"/>
          </p:cNvSpPr>
          <p:nvPr>
            <p:ph type="sldNum" sz="quarter" idx="12"/>
          </p:nvPr>
        </p:nvSpPr>
        <p:spPr/>
        <p:txBody>
          <a:bodyPr/>
          <a:lstStyle>
            <a:lvl1pPr>
              <a:defRPr/>
            </a:lvl1pPr>
          </a:lstStyle>
          <a:p>
            <a:pPr>
              <a:defRPr/>
            </a:pPr>
            <a:fld id="{2A28FFB4-F56E-40DB-AEBD-35752F409979}" type="slidenum">
              <a:rPr lang="ja-JP" altLang="en-US"/>
              <a:t>‹#›</a:t>
            </a:fld>
            <a:endParaRPr lang="ja-JP" altLang="en-US"/>
          </a:p>
        </p:txBody>
      </p:sp>
    </p:spTree>
    <p:extLst>
      <p:ext uri="{BB962C8B-B14F-4D97-AF65-F5344CB8AC3E}">
        <p14:creationId xmlns:p14="http://schemas.microsoft.com/office/powerpoint/2010/main" val="32656986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p>
            <a:r>
              <a:rPr lang="ja-JP" altLang="en-US"/>
              <a:t>マスター タイトルの書式設定</a:t>
            </a:r>
            <a:endParaRPr lang="en-US"/>
          </a:p>
        </p:txBody>
      </p:sp>
      <p:sp>
        <p:nvSpPr>
          <p:cNvPr id="3" name="日付プレースホルダー 2">
            <a:extLst>
              <a:ext uri="{FF2B5EF4-FFF2-40B4-BE49-F238E27FC236}"/>
            </a:extLst>
          </p:cNvPr>
          <p:cNvSpPr>
            <a:spLocks noGrp="1"/>
          </p:cNvSpPr>
          <p:nvPr>
            <p:ph type="dt" sz="half" idx="10"/>
          </p:nvPr>
        </p:nvSpPr>
        <p:spPr/>
        <p:txBody>
          <a:bodyPr/>
          <a:lstStyle>
            <a:lvl1pPr>
              <a:defRPr/>
            </a:lvl1pPr>
          </a:lstStyle>
          <a:p>
            <a:pPr>
              <a:defRPr/>
            </a:pPr>
            <a:fld id="{47F18216-B407-4DE1-9194-821D0927161C}" type="datetime1">
              <a:rPr lang="ja-JP" altLang="en-US" smtClean="0"/>
              <a:t>2019/9/11</a:t>
            </a:fld>
            <a:endParaRPr lang="ja-JP" altLang="en-US"/>
          </a:p>
        </p:txBody>
      </p:sp>
      <p:sp>
        <p:nvSpPr>
          <p:cNvPr id="4" name="フッター プレースホルダー 3">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4">
            <a:extLst>
              <a:ext uri="{FF2B5EF4-FFF2-40B4-BE49-F238E27FC236}"/>
            </a:extLst>
          </p:cNvPr>
          <p:cNvSpPr>
            <a:spLocks noGrp="1"/>
          </p:cNvSpPr>
          <p:nvPr>
            <p:ph type="sldNum" sz="quarter" idx="12"/>
          </p:nvPr>
        </p:nvSpPr>
        <p:spPr/>
        <p:txBody>
          <a:bodyPr/>
          <a:lstStyle>
            <a:lvl1pPr>
              <a:defRPr/>
            </a:lvl1pPr>
          </a:lstStyle>
          <a:p>
            <a:pPr>
              <a:defRPr/>
            </a:pPr>
            <a:fld id="{C21E0D8E-6D22-45CD-A2AA-23F05BA16722}" type="slidenum">
              <a:rPr lang="ja-JP" altLang="en-US"/>
              <a:t>‹#›</a:t>
            </a:fld>
            <a:endParaRPr lang="ja-JP" altLang="en-US"/>
          </a:p>
        </p:txBody>
      </p:sp>
    </p:spTree>
    <p:extLst>
      <p:ext uri="{BB962C8B-B14F-4D97-AF65-F5344CB8AC3E}">
        <p14:creationId xmlns:p14="http://schemas.microsoft.com/office/powerpoint/2010/main" val="20810929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9">
            <a:extLst>
              <a:ext uri="{FF2B5EF4-FFF2-40B4-BE49-F238E27FC236}"/>
            </a:extLst>
          </p:cNvPr>
          <p:cNvSpPr>
            <a:spLocks noGrp="1"/>
          </p:cNvSpPr>
          <p:nvPr>
            <p:ph type="dt" sz="half" idx="10"/>
          </p:nvPr>
        </p:nvSpPr>
        <p:spPr/>
        <p:txBody>
          <a:bodyPr/>
          <a:lstStyle>
            <a:lvl1pPr>
              <a:defRPr/>
            </a:lvl1pPr>
          </a:lstStyle>
          <a:p>
            <a:pPr>
              <a:defRPr/>
            </a:pPr>
            <a:fld id="{1065CBEF-3AC0-4681-A8C0-451D4A8C194A}" type="datetime1">
              <a:rPr lang="ja-JP" altLang="en-US" smtClean="0"/>
              <a:t>2019/9/11</a:t>
            </a:fld>
            <a:endParaRPr lang="ja-JP" altLang="en-US"/>
          </a:p>
        </p:txBody>
      </p:sp>
      <p:sp>
        <p:nvSpPr>
          <p:cNvPr id="3" name="フッター プレースホルダー 21">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17">
            <a:extLst>
              <a:ext uri="{FF2B5EF4-FFF2-40B4-BE49-F238E27FC236}"/>
            </a:extLst>
          </p:cNvPr>
          <p:cNvSpPr>
            <a:spLocks noGrp="1"/>
          </p:cNvSpPr>
          <p:nvPr>
            <p:ph type="sldNum" sz="quarter" idx="12"/>
          </p:nvPr>
        </p:nvSpPr>
        <p:spPr/>
        <p:txBody>
          <a:bodyPr/>
          <a:lstStyle>
            <a:lvl1pPr>
              <a:defRPr/>
            </a:lvl1pPr>
          </a:lstStyle>
          <a:p>
            <a:pPr>
              <a:defRPr/>
            </a:pPr>
            <a:fld id="{1E411EE8-F033-4F49-8552-7C90A96FC1B0}" type="slidenum">
              <a:rPr lang="ja-JP" altLang="en-US"/>
              <a:t>‹#›</a:t>
            </a:fld>
            <a:endParaRPr lang="ja-JP" altLang="en-US"/>
          </a:p>
        </p:txBody>
      </p:sp>
    </p:spTree>
    <p:extLst>
      <p:ext uri="{BB962C8B-B14F-4D97-AF65-F5344CB8AC3E}">
        <p14:creationId xmlns:p14="http://schemas.microsoft.com/office/powerpoint/2010/main" val="5230141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ja-JP" altLang="en-US"/>
              <a:t>マスター タイトルの書式設定</a:t>
            </a:r>
            <a:endParaRPr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ja-JP" altLang="en-US"/>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ー 4">
            <a:extLst>
              <a:ext uri="{FF2B5EF4-FFF2-40B4-BE49-F238E27FC236}"/>
            </a:extLst>
          </p:cNvPr>
          <p:cNvSpPr>
            <a:spLocks noGrp="1"/>
          </p:cNvSpPr>
          <p:nvPr>
            <p:ph type="dt" sz="half" idx="10"/>
          </p:nvPr>
        </p:nvSpPr>
        <p:spPr/>
        <p:txBody>
          <a:bodyPr/>
          <a:lstStyle>
            <a:lvl1pPr>
              <a:defRPr/>
            </a:lvl1pPr>
          </a:lstStyle>
          <a:p>
            <a:pPr>
              <a:defRPr/>
            </a:pPr>
            <a:fld id="{EAE090C6-7C79-4530-B62C-43A6A262E1E9}" type="datetime1">
              <a:rPr lang="ja-JP" altLang="en-US" smtClean="0"/>
              <a:t>2019/9/11</a:t>
            </a:fld>
            <a:endParaRPr lang="ja-JP" altLang="en-US"/>
          </a:p>
        </p:txBody>
      </p:sp>
      <p:sp>
        <p:nvSpPr>
          <p:cNvPr id="6" name="フッター プレースホルダー 5">
            <a:extLst>
              <a:ext uri="{FF2B5EF4-FFF2-40B4-BE49-F238E27FC236}"/>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a:extLst>
              <a:ext uri="{FF2B5EF4-FFF2-40B4-BE49-F238E27FC236}"/>
            </a:extLst>
          </p:cNvPr>
          <p:cNvSpPr>
            <a:spLocks noGrp="1"/>
          </p:cNvSpPr>
          <p:nvPr>
            <p:ph type="sldNum" sz="quarter" idx="12"/>
          </p:nvPr>
        </p:nvSpPr>
        <p:spPr/>
        <p:txBody>
          <a:bodyPr/>
          <a:lstStyle>
            <a:lvl1pPr>
              <a:defRPr/>
            </a:lvl1pPr>
          </a:lstStyle>
          <a:p>
            <a:pPr>
              <a:defRPr/>
            </a:pPr>
            <a:fld id="{C4F0171D-86AE-4D6E-8EB9-A84DE5D4D1A4}" type="slidenum">
              <a:rPr lang="ja-JP" altLang="en-US"/>
              <a:t>‹#›</a:t>
            </a:fld>
            <a:endParaRPr lang="ja-JP" altLang="en-US"/>
          </a:p>
        </p:txBody>
      </p:sp>
    </p:spTree>
    <p:extLst>
      <p:ext uri="{BB962C8B-B14F-4D97-AF65-F5344CB8AC3E}">
        <p14:creationId xmlns:p14="http://schemas.microsoft.com/office/powerpoint/2010/main" val="10067347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フリーフォーム 4">
            <a:extLst>
              <a:ext uri="{FF2B5EF4-FFF2-40B4-BE49-F238E27FC236}"/>
            </a:extLst>
          </p:cNvPr>
          <p:cNvSpPr/>
          <p:nvPr/>
        </p:nvSpPr>
        <p:spPr>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kumimoji="0" lang="en-US">
              <a:ea typeface="ＭＳ Ｐゴシック" charset="-128"/>
            </a:endParaRPr>
          </a:p>
        </p:txBody>
      </p:sp>
      <p:sp>
        <p:nvSpPr>
          <p:cNvPr id="6" name="フリーフォーム 15"/>
          <p:cNvSpPr/>
          <p:nvPr/>
        </p:nvSpPr>
        <p:spPr>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ja-JP" altLang="en-US"/>
          </a:p>
        </p:txBody>
      </p:sp>
      <p:sp>
        <p:nvSpPr>
          <p:cNvPr id="7" name="直角三角形 6">
            <a:extLst>
              <a:ext uri="{FF2B5EF4-FFF2-40B4-BE49-F238E27FC236}"/>
            </a:extLst>
          </p:cNvPr>
          <p:cNvSpPr/>
          <p:nvPr/>
        </p:nvSpPr>
        <p:spPr>
          <a:xfrm>
            <a:off x="-6042" y="5791253"/>
            <a:ext cx="3402314" cy="1080868"/>
          </a:xfrm>
          <a:prstGeom prst="rtTriangle">
            <a:avLst/>
          </a:prstGeom>
          <a:blipFill>
            <a:blip r:embed="rId4">
              <a:alphaModFix amt="50000"/>
            </a:blip>
            <a:srcRect/>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cxnSp>
        <p:nvCxnSpPr>
          <p:cNvPr id="8" name="直線コネクタ 7">
            <a:extLst>
              <a:ext uri="{FF2B5EF4-FFF2-40B4-BE49-F238E27FC236}"/>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tileRect/>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山形 8">
            <a:extLst>
              <a:ext uri="{FF2B5EF4-FFF2-40B4-BE49-F238E27FC236}"/>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tileRect/>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kumimoji="0" lang="en-US"/>
          </a:p>
        </p:txBody>
      </p:sp>
      <p:sp>
        <p:nvSpPr>
          <p:cNvPr id="10" name="山形 9">
            <a:extLst>
              <a:ext uri="{FF2B5EF4-FFF2-40B4-BE49-F238E27FC236}"/>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tileRect/>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kumimoji="0" lang="en-US"/>
          </a:p>
        </p:txBody>
      </p:sp>
      <p:sp>
        <p:nvSpPr>
          <p:cNvPr id="4" name="テキスト プレースホルダー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ja-JP" altLang="en-US"/>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ja-JP" altLang="en-US" noProof="0"/>
              <a:t>アイコンをクリックして図を追加</a:t>
            </a:r>
            <a:endParaRPr lang="en-US" noProof="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ja-JP" altLang="en-US"/>
              <a:t>マスター タイトルの書式設定</a:t>
            </a:r>
            <a:endParaRPr lang="en-US"/>
          </a:p>
        </p:txBody>
      </p:sp>
      <p:sp>
        <p:nvSpPr>
          <p:cNvPr id="11" name="日付プレースホルダー 4">
            <a:extLst>
              <a:ext uri="{FF2B5EF4-FFF2-40B4-BE49-F238E27FC236}"/>
            </a:extLst>
          </p:cNvPr>
          <p:cNvSpPr>
            <a:spLocks noGrp="1"/>
          </p:cNvSpPr>
          <p:nvPr>
            <p:ph type="dt" sz="half" idx="10"/>
          </p:nvPr>
        </p:nvSpPr>
        <p:spPr/>
        <p:txBody>
          <a:bodyPr/>
          <a:lstStyle>
            <a:lvl1pPr>
              <a:defRPr>
                <a:solidFill>
                  <a:schemeClr val="tx1"/>
                </a:solidFill>
              </a:defRPr>
            </a:lvl1pPr>
          </a:lstStyle>
          <a:p>
            <a:pPr>
              <a:defRPr/>
            </a:pPr>
            <a:fld id="{9B3DD23B-FACD-4C82-94F0-E757F0C5E807}" type="datetime1">
              <a:rPr lang="ja-JP" altLang="en-US" smtClean="0"/>
              <a:t>2019/9/11</a:t>
            </a:fld>
            <a:endParaRPr lang="ja-JP" altLang="en-US"/>
          </a:p>
        </p:txBody>
      </p:sp>
      <p:sp>
        <p:nvSpPr>
          <p:cNvPr id="12" name="フッター プレースホルダー 5">
            <a:extLst>
              <a:ext uri="{FF2B5EF4-FFF2-40B4-BE49-F238E27FC236}"/>
            </a:extLst>
          </p:cNvPr>
          <p:cNvSpPr>
            <a:spLocks noGrp="1"/>
          </p:cNvSpPr>
          <p:nvPr>
            <p:ph type="ftr" sz="quarter" idx="11"/>
          </p:nvPr>
        </p:nvSpPr>
        <p:spPr/>
        <p:txBody>
          <a:bodyPr/>
          <a:lstStyle>
            <a:lvl1pPr>
              <a:defRPr>
                <a:solidFill>
                  <a:schemeClr val="tx1"/>
                </a:solidFill>
              </a:defRPr>
            </a:lvl1pPr>
          </a:lstStyle>
          <a:p>
            <a:pPr>
              <a:defRPr/>
            </a:pPr>
            <a:endParaRPr lang="ja-JP" altLang="en-US"/>
          </a:p>
        </p:txBody>
      </p:sp>
      <p:sp>
        <p:nvSpPr>
          <p:cNvPr id="13" name="スライド番号プレースホルダー 6">
            <a:extLst>
              <a:ext uri="{FF2B5EF4-FFF2-40B4-BE49-F238E27FC236}"/>
            </a:extLst>
          </p:cNvPr>
          <p:cNvSpPr>
            <a:spLocks noGrp="1"/>
          </p:cNvSpPr>
          <p:nvPr>
            <p:ph type="sldNum" sz="quarter" idx="12"/>
          </p:nvPr>
        </p:nvSpPr>
        <p:spPr/>
        <p:txBody>
          <a:bodyPr/>
          <a:lstStyle>
            <a:lvl1pPr>
              <a:defRPr/>
            </a:lvl1pPr>
          </a:lstStyle>
          <a:p>
            <a:pPr>
              <a:defRPr/>
            </a:pPr>
            <a:fld id="{F8567157-FA63-40F2-A535-486F80CFFAA9}" type="slidenum">
              <a:rPr lang="ja-JP" altLang="en-US"/>
              <a:t>‹#›</a:t>
            </a:fld>
            <a:endParaRPr lang="ja-JP" altLang="en-US"/>
          </a:p>
        </p:txBody>
      </p:sp>
    </p:spTree>
    <p:extLst>
      <p:ext uri="{BB962C8B-B14F-4D97-AF65-F5344CB8AC3E}">
        <p14:creationId xmlns:p14="http://schemas.microsoft.com/office/powerpoint/2010/main" val="33590645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フリーフォーム 12">
            <a:extLst>
              <a:ext uri="{FF2B5EF4-FFF2-40B4-BE49-F238E27FC236}"/>
            </a:extLst>
          </p:cNvPr>
          <p:cNvSpPr/>
          <p:nvPr/>
        </p:nvSpPr>
        <p:spPr>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kumimoji="0" lang="en-US">
              <a:ea typeface="ＭＳ Ｐゴシック" charset="-128"/>
            </a:endParaRPr>
          </a:p>
        </p:txBody>
      </p:sp>
      <p:sp>
        <p:nvSpPr>
          <p:cNvPr id="1027" name="フリーフォーム 11"/>
          <p:cNvSpPr/>
          <p:nvPr/>
        </p:nvSpPr>
        <p:spPr>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ja-JP" altLang="en-US"/>
          </a:p>
        </p:txBody>
      </p:sp>
      <p:sp>
        <p:nvSpPr>
          <p:cNvPr id="14" name="直角三角形 13">
            <a:extLst>
              <a:ext uri="{FF2B5EF4-FFF2-40B4-BE49-F238E27FC236}"/>
            </a:extLst>
          </p:cNvPr>
          <p:cNvSpPr/>
          <p:nvPr/>
        </p:nvSpPr>
        <p:spPr>
          <a:xfrm>
            <a:off x="-6042" y="5791253"/>
            <a:ext cx="3402314" cy="1080868"/>
          </a:xfrm>
          <a:prstGeom prst="rtTriangle">
            <a:avLst/>
          </a:prstGeom>
          <a:blipFill>
            <a:blip r:embed="rId13">
              <a:alphaModFix amt="50000"/>
            </a:blip>
            <a:srcRect/>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cxnSp>
        <p:nvCxnSpPr>
          <p:cNvPr id="15" name="直線コネクタ 14">
            <a:extLst>
              <a:ext uri="{FF2B5EF4-FFF2-40B4-BE49-F238E27FC236}"/>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tileRect/>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a:extLst>
              <a:ext uri="{FF2B5EF4-FFF2-40B4-BE49-F238E27FC236}"/>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ja-JP" altLang="en-US"/>
              <a:t>マスター タイトルの書式設定</a:t>
            </a:r>
            <a:endParaRPr lang="en-US"/>
          </a:p>
        </p:txBody>
      </p:sp>
      <p:sp>
        <p:nvSpPr>
          <p:cNvPr id="1033" name="テキスト プレースホルダー 29"/>
          <p:cNvSpPr>
            <a:spLocks noGrp="1"/>
          </p:cNvSpPr>
          <p:nvPr>
            <p:ph type="body" idx="1"/>
          </p:nvPr>
        </p:nvSpPr>
        <p:spPr>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 name="日付プレースホルダー 9">
            <a:extLst>
              <a:ext uri="{FF2B5EF4-FFF2-40B4-BE49-F238E27FC236}"/>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ea typeface="ＭＳ Ｐゴシック" charset="-128"/>
              </a:defRPr>
            </a:lvl1pPr>
          </a:lstStyle>
          <a:p>
            <a:pPr>
              <a:defRPr/>
            </a:pPr>
            <a:fld id="{919F3B31-F4A5-40F4-9F4B-8244650CA5A0}" type="datetime1">
              <a:rPr lang="ja-JP" altLang="en-US" smtClean="0"/>
              <a:t>2019/9/11</a:t>
            </a:fld>
            <a:endParaRPr lang="ja-JP" altLang="en-US"/>
          </a:p>
        </p:txBody>
      </p:sp>
      <p:sp>
        <p:nvSpPr>
          <p:cNvPr id="22" name="フッター プレースホルダー 21">
            <a:extLst>
              <a:ext uri="{FF2B5EF4-FFF2-40B4-BE49-F238E27FC236}"/>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ea typeface="ＭＳ Ｐゴシック" charset="-128"/>
              </a:defRPr>
            </a:lvl1pPr>
          </a:lstStyle>
          <a:p>
            <a:pPr>
              <a:defRPr/>
            </a:pPr>
            <a:endParaRPr lang="ja-JP" altLang="en-US"/>
          </a:p>
        </p:txBody>
      </p:sp>
      <p:sp>
        <p:nvSpPr>
          <p:cNvPr id="18" name="スライド番号プレースホルダー 17">
            <a:extLst>
              <a:ext uri="{FF2B5EF4-FFF2-40B4-BE49-F238E27FC236}"/>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kumimoji="0" sz="1000"/>
            </a:lvl1pPr>
          </a:lstStyle>
          <a:p>
            <a:pPr>
              <a:defRPr/>
            </a:pPr>
            <a:fld id="{E53F2EC6-CB87-418F-A9E6-281E52204F35}" type="slidenum">
              <a:rPr lang="ja-JP" altLang="en-US"/>
              <a:t>‹#›</a:t>
            </a:fld>
            <a:endParaRPr lang="ja-JP" altLang="en-US"/>
          </a:p>
        </p:txBody>
      </p:sp>
    </p:spTree>
  </p:cSld>
  <p:clrMap bg1="lt1" tx1="dk1" bg2="lt2" tx2="dk2" accent1="accent1" accent2="accent2" accent3="accent3" accent4="accent4" accent5="accent5" accent6="accent6" hlink="hlink" folHlink="folHlink"/>
  <p:sldLayoutIdLst>
    <p:sldLayoutId id="2147484223" r:id="rId1"/>
    <p:sldLayoutId id="2147484219" r:id="rId2"/>
    <p:sldLayoutId id="2147484224" r:id="rId3"/>
    <p:sldLayoutId id="2147484225" r:id="rId4"/>
    <p:sldLayoutId id="2147484226" r:id="rId5"/>
    <p:sldLayoutId id="2147484227" r:id="rId6"/>
    <p:sldLayoutId id="2147484220" r:id="rId7"/>
    <p:sldLayoutId id="2147484228" r:id="rId8"/>
    <p:sldLayoutId id="2147484229" r:id="rId9"/>
    <p:sldLayoutId id="2147484221" r:id="rId10"/>
    <p:sldLayoutId id="2147484222"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2pPr>
      <a:lvl3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3pPr>
      <a:lvl4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4pPr>
      <a:lvl5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5pPr>
      <a:lvl6pPr marL="4572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6pPr>
      <a:lvl7pPr marL="9144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7pPr>
      <a:lvl8pPr marL="13716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8pPr>
      <a:lvl9pPr marL="18288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kumimoji="1"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kumimoji="1"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Tx/>
        <a:buFont typeface="Wingdings 2" pitchFamily="18" charset="2"/>
        <a:buChar char=""/>
        <a:defRPr kumimoji="1"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kumimoji="1"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umimoji="1"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a:extLst>
              <a:ext uri="{FF2B5EF4-FFF2-40B4-BE49-F238E27FC236}"/>
            </a:extLst>
          </p:cNvPr>
          <p:cNvSpPr>
            <a:spLocks noGrp="1"/>
          </p:cNvSpPr>
          <p:nvPr>
            <p:ph type="ctrTitle"/>
          </p:nvPr>
        </p:nvSpPr>
        <p:spPr>
          <a:xfrm>
            <a:off x="251520" y="2098080"/>
            <a:ext cx="8568952" cy="1829761"/>
          </a:xfrm>
        </p:spPr>
        <p:txBody>
          <a:bodyPr anchor="ctr" anchorCtr="0">
            <a:normAutofit/>
            <a:scene3d>
              <a:camera prst="orthographicFront"/>
              <a:lightRig rig="soft" dir="t"/>
            </a:scene3d>
          </a:bodyPr>
          <a:lstStyle/>
          <a:p>
            <a:pPr algn="ctr">
              <a:defRPr/>
            </a:pPr>
            <a:r>
              <a:rPr lang="en-US" altLang="ja-JP" dirty="0" smtClean="0">
                <a:effectLst/>
              </a:rPr>
              <a:t>Litigation Funding</a:t>
            </a:r>
            <a:endParaRPr lang="ja-JP" altLang="en-US" sz="3600" dirty="0"/>
          </a:p>
        </p:txBody>
      </p:sp>
      <p:sp>
        <p:nvSpPr>
          <p:cNvPr id="9219" name="サブタイトル 2"/>
          <p:cNvSpPr>
            <a:spLocks noGrp="1"/>
          </p:cNvSpPr>
          <p:nvPr>
            <p:ph type="subTitle" idx="1"/>
          </p:nvPr>
        </p:nvSpPr>
        <p:spPr>
          <a:xfrm>
            <a:off x="685800" y="3957042"/>
            <a:ext cx="7989888" cy="1200150"/>
          </a:xfrm>
        </p:spPr>
        <p:txBody>
          <a:bodyPr/>
          <a:lstStyle/>
          <a:p>
            <a:pPr marR="0" eaLnBrk="1" hangingPunct="1">
              <a:lnSpc>
                <a:spcPct val="80000"/>
              </a:lnSpc>
              <a:buFont typeface="Arial" charset="0"/>
              <a:buNone/>
            </a:pPr>
            <a:endParaRPr lang="en-US" altLang="ja-JP" sz="2500" dirty="0" smtClean="0"/>
          </a:p>
          <a:p>
            <a:pPr marR="0" eaLnBrk="1" hangingPunct="1">
              <a:lnSpc>
                <a:spcPct val="80000"/>
              </a:lnSpc>
              <a:buFont typeface="Arial" charset="0"/>
              <a:buNone/>
            </a:pPr>
            <a:r>
              <a:rPr lang="en-US" altLang="ja-JP" sz="2800" dirty="0" smtClean="0">
                <a:solidFill>
                  <a:schemeClr val="tx1"/>
                </a:solidFill>
              </a:rPr>
              <a:t>Group 2 Members</a:t>
            </a:r>
          </a:p>
        </p:txBody>
      </p:sp>
      <p:sp>
        <p:nvSpPr>
          <p:cNvPr id="4" name="Rectangle 3">
            <a:extLst>
              <a:ext uri="{FF2B5EF4-FFF2-40B4-BE49-F238E27FC236}"/>
            </a:extLst>
          </p:cNvPr>
          <p:cNvSpPr txBox="1">
            <a:spLocks noChangeArrowheads="1"/>
          </p:cNvSpPr>
          <p:nvPr/>
        </p:nvSpPr>
        <p:spPr>
          <a:xfrm>
            <a:off x="395288" y="692150"/>
            <a:ext cx="72104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defRPr>
            </a:lvl1pPr>
            <a:lvl2pPr marL="742950" indent="-285750" eaLnBrk="0" hangingPunct="0">
              <a:spcBef>
                <a:spcPct val="20000"/>
              </a:spcBef>
              <a:buChar char="–"/>
              <a:defRPr kumimoji="1" sz="2800">
                <a:solidFill>
                  <a:schemeClr val="tx1"/>
                </a:solidFill>
                <a:latin typeface="Arial" charset="0"/>
              </a:defRPr>
            </a:lvl2pPr>
            <a:lvl3pPr marL="1143000" indent="-228600" eaLnBrk="0" hangingPunct="0">
              <a:spcBef>
                <a:spcPct val="20000"/>
              </a:spcBef>
              <a:buChar char="•"/>
              <a:defRPr kumimoji="1" sz="2400">
                <a:solidFill>
                  <a:schemeClr val="tx1"/>
                </a:solidFill>
                <a:latin typeface="Arial" charset="0"/>
              </a:defRPr>
            </a:lvl3pPr>
            <a:lvl4pPr marL="1600200" indent="-228600" eaLnBrk="0" hangingPunct="0">
              <a:spcBef>
                <a:spcPct val="20000"/>
              </a:spcBef>
              <a:buChar char="–"/>
              <a:defRPr kumimoji="1" sz="2000">
                <a:solidFill>
                  <a:schemeClr val="tx1"/>
                </a:solidFill>
                <a:latin typeface="Arial" charset="0"/>
              </a:defRPr>
            </a:lvl4pPr>
            <a:lvl5pPr marL="2057400" indent="-228600" eaLnBrk="0" hangingPunct="0">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eaLnBrk="1" hangingPunct="1">
              <a:buFontTx/>
              <a:buNone/>
              <a:defRPr/>
            </a:pPr>
            <a:r>
              <a:rPr lang="en-US" altLang="ja-JP" sz="2800" b="1" dirty="0">
                <a:solidFill>
                  <a:schemeClr val="tx2"/>
                </a:solidFill>
              </a:rPr>
              <a:t>TOKYO IP INN </a:t>
            </a:r>
            <a:r>
              <a:rPr lang="en-US" altLang="ja-JP" sz="2800" b="1" dirty="0" smtClean="0">
                <a:solidFill>
                  <a:schemeClr val="tx2"/>
                </a:solidFill>
              </a:rPr>
              <a:t>– 2</a:t>
            </a:r>
            <a:r>
              <a:rPr lang="en-US" altLang="ja-JP" sz="2800" b="1" baseline="30000" dirty="0" smtClean="0">
                <a:solidFill>
                  <a:schemeClr val="tx2"/>
                </a:solidFill>
              </a:rPr>
              <a:t>nd</a:t>
            </a:r>
            <a:r>
              <a:rPr lang="en-US" altLang="ja-JP" sz="2800" b="1" dirty="0" smtClean="0">
                <a:solidFill>
                  <a:schemeClr val="tx2"/>
                </a:solidFill>
              </a:rPr>
              <a:t> Regular Meeting</a:t>
            </a:r>
          </a:p>
          <a:p>
            <a:pPr eaLnBrk="1" hangingPunct="1">
              <a:buFontTx/>
              <a:buNone/>
              <a:defRPr/>
            </a:pPr>
            <a:r>
              <a:rPr lang="en-US" altLang="ja-JP" sz="2800" b="1" kern="0" dirty="0" smtClean="0">
                <a:solidFill>
                  <a:schemeClr val="tx2"/>
                </a:solidFill>
              </a:rPr>
              <a:t>September 12, 2019</a:t>
            </a:r>
            <a:endParaRPr lang="en-US" altLang="ja-JP" sz="2800" b="1" kern="0" dirty="0">
              <a:solidFill>
                <a:schemeClr val="tx2"/>
              </a:solidFill>
            </a:endParaRPr>
          </a:p>
        </p:txBody>
      </p:sp>
      <p:sp>
        <p:nvSpPr>
          <p:cNvPr id="2" name="スライド番号プレースホルダー 1"/>
          <p:cNvSpPr>
            <a:spLocks noGrp="1"/>
          </p:cNvSpPr>
          <p:nvPr>
            <p:ph type="sldNum" sz="quarter" idx="12"/>
          </p:nvPr>
        </p:nvSpPr>
        <p:spPr/>
        <p:txBody>
          <a:bodyPr/>
          <a:lstStyle/>
          <a:p>
            <a:pPr>
              <a:defRPr/>
            </a:pPr>
            <a:fld id="{7F1B11E6-8006-449F-B5DA-BDE701158EEE}" type="slidenum">
              <a:rPr lang="ja-JP" altLang="en-US" smtClean="0"/>
              <a:t>1</a:t>
            </a:fld>
            <a:endParaRPr lang="ja-JP" altLang="en-US"/>
          </a:p>
        </p:txBody>
      </p:sp>
    </p:spTree>
    <p:extLst>
      <p:ext uri="{BB962C8B-B14F-4D97-AF65-F5344CB8AC3E}">
        <p14:creationId xmlns:p14="http://schemas.microsoft.com/office/powerpoint/2010/main" val="3821672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611560" y="1196752"/>
            <a:ext cx="8229600" cy="3944301"/>
          </a:xfrm>
        </p:spPr>
        <p:txBody>
          <a:bodyPr/>
          <a:lstStyle/>
          <a:p>
            <a:pPr marL="660400" indent="-571500">
              <a:buFont typeface="Wingdings" panose="05000000000000000000" pitchFamily="2" charset="2"/>
              <a:buChar char="l"/>
              <a:defRPr/>
            </a:pPr>
            <a:r>
              <a:rPr lang="en-US" altLang="ja-JP" sz="2000" smtClean="0"/>
              <a:t>Little relevancy</a:t>
            </a:r>
            <a:endParaRPr lang="en-US" sz="2000"/>
          </a:p>
          <a:p>
            <a:pPr marL="660400" indent="-571500">
              <a:buFont typeface="Wingdings" panose="05000000000000000000" pitchFamily="2" charset="2"/>
              <a:buChar char="l"/>
              <a:defRPr/>
            </a:pPr>
            <a:r>
              <a:rPr lang="en-US" altLang="ja-JP" sz="2000" smtClean="0"/>
              <a:t>Can </a:t>
            </a:r>
            <a:r>
              <a:rPr lang="en-US" altLang="ja-JP" sz="2000"/>
              <a:t>often protect under attorney work </a:t>
            </a:r>
            <a:r>
              <a:rPr lang="en-US" altLang="ja-JP" sz="2000" smtClean="0"/>
              <a:t>product</a:t>
            </a:r>
            <a:endParaRPr lang="en-US" altLang="en-US" sz="2000"/>
          </a:p>
          <a:p>
            <a:pPr marL="660400" indent="-571500">
              <a:buFont typeface="Wingdings" panose="05000000000000000000" pitchFamily="2" charset="2"/>
              <a:buChar char="l"/>
              <a:defRPr/>
            </a:pPr>
            <a:r>
              <a:rPr lang="en-US" altLang="ja-JP" sz="2000" smtClean="0"/>
              <a:t>Often </a:t>
            </a:r>
            <a:r>
              <a:rPr lang="en-US" altLang="ja-JP" sz="2000"/>
              <a:t>recognized as privileged under common </a:t>
            </a:r>
            <a:r>
              <a:rPr lang="en-US" altLang="ja-JP" sz="2000" smtClean="0"/>
              <a:t>interest</a:t>
            </a:r>
          </a:p>
          <a:p>
            <a:pPr marL="660400" indent="-571500">
              <a:buFont typeface="Wingdings" panose="05000000000000000000" pitchFamily="2" charset="2"/>
              <a:buChar char="l"/>
              <a:defRPr/>
            </a:pPr>
            <a:r>
              <a:rPr lang="en-US" altLang="ja-JP" sz="2000" smtClean="0"/>
              <a:t>Judges </a:t>
            </a:r>
            <a:r>
              <a:rPr lang="en-US" altLang="ja-JP" sz="2000"/>
              <a:t>see discovery as “taxing” plaintiff </a:t>
            </a:r>
            <a:endParaRPr lang="en-US" sz="1400" smtClean="0"/>
          </a:p>
          <a:p>
            <a:pPr marL="660400" indent="-571500">
              <a:buFont typeface="Wingdings" panose="05000000000000000000" pitchFamily="2" charset="2"/>
              <a:buChar char="l"/>
              <a:defRPr/>
            </a:pPr>
            <a:endParaRPr lang="en-US" altLang="ja-JP" sz="1400" smtClean="0"/>
          </a:p>
          <a:p>
            <a:pPr marL="660400" indent="-571500">
              <a:buFont typeface="Wingdings" panose="05000000000000000000" pitchFamily="2" charset="2"/>
              <a:buChar char="l"/>
              <a:defRPr/>
            </a:pPr>
            <a:r>
              <a:rPr lang="ja-JP" altLang="en-US" sz="2000" kern="0" smtClean="0"/>
              <a:t>関連性</a:t>
            </a:r>
            <a:r>
              <a:rPr lang="ja-JP" altLang="en-US" sz="2000" kern="0"/>
              <a:t>は</a:t>
            </a:r>
            <a:r>
              <a:rPr lang="ja-JP" altLang="en-US" sz="2000" kern="0" smtClean="0"/>
              <a:t>少ない</a:t>
            </a:r>
            <a:endParaRPr lang="en-US" sz="2000" b="1"/>
          </a:p>
          <a:p>
            <a:pPr marL="660400" indent="-571500">
              <a:buFont typeface="Wingdings" panose="05000000000000000000" pitchFamily="2" charset="2"/>
              <a:buChar char="l"/>
              <a:defRPr/>
            </a:pPr>
            <a:r>
              <a:rPr lang="ja-JP" altLang="en-US" sz="2000" kern="0" smtClean="0"/>
              <a:t>秘匿権下</a:t>
            </a:r>
            <a:r>
              <a:rPr lang="ja-JP" altLang="en-US" sz="2000" kern="0"/>
              <a:t>で保護することも</a:t>
            </a:r>
            <a:r>
              <a:rPr lang="ja-JP" altLang="en-US" sz="2000" kern="0" smtClean="0"/>
              <a:t>可能</a:t>
            </a:r>
            <a:endParaRPr lang="en-US" sz="2000" b="1" smtClean="0"/>
          </a:p>
          <a:p>
            <a:pPr marL="660400" indent="-571500">
              <a:buFont typeface="Wingdings" panose="05000000000000000000" pitchFamily="2" charset="2"/>
              <a:buChar char="l"/>
              <a:defRPr/>
            </a:pPr>
            <a:r>
              <a:rPr lang="ja-JP" altLang="en-US" sz="2000" kern="0" smtClean="0"/>
              <a:t>共通</a:t>
            </a:r>
            <a:r>
              <a:rPr lang="ja-JP" altLang="en-US" sz="2000" kern="0"/>
              <a:t>利益のために秘匿されることも</a:t>
            </a:r>
            <a:r>
              <a:rPr lang="ja-JP" altLang="en-US" sz="2000" kern="0" smtClean="0"/>
              <a:t>ある</a:t>
            </a:r>
            <a:endParaRPr lang="en-US" sz="2000" b="1" smtClean="0"/>
          </a:p>
          <a:p>
            <a:pPr marL="660400" indent="-571500">
              <a:buFont typeface="Wingdings" panose="05000000000000000000" pitchFamily="2" charset="2"/>
              <a:buChar char="l"/>
              <a:defRPr/>
            </a:pPr>
            <a:r>
              <a:rPr lang="ja-JP" altLang="en-US" sz="2000" kern="0" smtClean="0"/>
              <a:t>裁</a:t>
            </a:r>
            <a:r>
              <a:rPr lang="ja-JP" altLang="en-US" sz="2000" kern="0"/>
              <a:t>判官の目には、ディスカバリーは原告に対する「課税」と映る</a:t>
            </a:r>
            <a:endParaRPr lang="en-US" altLang="ja-JP" sz="2000" kern="0"/>
          </a:p>
          <a:p>
            <a:pPr marL="660400" indent="-571500">
              <a:buFont typeface="Wingdings" panose="05000000000000000000" pitchFamily="2" charset="2"/>
              <a:buChar char="l"/>
              <a:defRPr/>
            </a:pPr>
            <a:endParaRPr lang="en-US" sz="2000" b="1"/>
          </a:p>
          <a:p>
            <a:pPr marL="88900" indent="0">
              <a:buNone/>
              <a:defRPr/>
            </a:pPr>
            <a:endParaRPr lang="en-US" sz="2000"/>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lstStyle/>
          <a:p>
            <a:pPr algn="ctr">
              <a:defRPr/>
            </a:pPr>
            <a:r>
              <a:rPr lang="en-US" altLang="ja-JP" smtClean="0"/>
              <a:t>Disclosure in Practice</a:t>
            </a:r>
            <a:endParaRPr lang="ja-JP" altLang="en-US"/>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10</a:t>
            </a:fld>
            <a:endParaRPr lang="ja-JP" altLang="en-US"/>
          </a:p>
        </p:txBody>
      </p:sp>
    </p:spTree>
    <p:extLst>
      <p:ext uri="{BB962C8B-B14F-4D97-AF65-F5344CB8AC3E}">
        <p14:creationId xmlns:p14="http://schemas.microsoft.com/office/powerpoint/2010/main" val="3047271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539552" y="1268760"/>
            <a:ext cx="8229600" cy="4248472"/>
          </a:xfrm>
        </p:spPr>
        <p:txBody>
          <a:bodyPr/>
          <a:lstStyle/>
          <a:p>
            <a:pPr marL="660400" indent="-571500">
              <a:buFont typeface="Wingdings" panose="05000000000000000000" pitchFamily="2" charset="2"/>
              <a:buChar char="l"/>
              <a:defRPr/>
            </a:pPr>
            <a:r>
              <a:rPr lang="en-US" altLang="ja-JP" sz="2000" smtClean="0"/>
              <a:t>Case </a:t>
            </a:r>
            <a:r>
              <a:rPr lang="en-US" altLang="ja-JP" sz="2000"/>
              <a:t>assessment (NDA</a:t>
            </a:r>
            <a:r>
              <a:rPr lang="en-US" altLang="ja-JP" sz="2000" smtClean="0"/>
              <a:t>)</a:t>
            </a:r>
            <a:endParaRPr lang="en-US" sz="2000"/>
          </a:p>
          <a:p>
            <a:pPr marL="660400" indent="-571500">
              <a:buFont typeface="Wingdings" panose="05000000000000000000" pitchFamily="2" charset="2"/>
              <a:buChar char="l"/>
              <a:defRPr/>
            </a:pPr>
            <a:r>
              <a:rPr lang="en-US" altLang="ja-JP" sz="2000" smtClean="0"/>
              <a:t>Letter </a:t>
            </a:r>
            <a:r>
              <a:rPr lang="en-US" altLang="ja-JP" sz="2000"/>
              <a:t>of </a:t>
            </a:r>
            <a:r>
              <a:rPr lang="en-US" altLang="ja-JP" sz="2000" smtClean="0"/>
              <a:t>intent</a:t>
            </a:r>
            <a:endParaRPr lang="en-US" altLang="en-US" sz="2000"/>
          </a:p>
          <a:p>
            <a:pPr marL="660400" indent="-571500">
              <a:buFont typeface="Wingdings" panose="05000000000000000000" pitchFamily="2" charset="2"/>
              <a:buChar char="l"/>
              <a:defRPr/>
            </a:pPr>
            <a:r>
              <a:rPr lang="en-US" altLang="ja-JP" sz="2000" smtClean="0"/>
              <a:t>Agreement</a:t>
            </a:r>
            <a:endParaRPr lang="en-US" altLang="ja-JP" sz="2000"/>
          </a:p>
          <a:p>
            <a:pPr marL="660400" indent="-571500">
              <a:buFont typeface="Wingdings" panose="05000000000000000000" pitchFamily="2" charset="2"/>
              <a:buChar char="l"/>
              <a:defRPr/>
            </a:pPr>
            <a:r>
              <a:rPr lang="en-US" altLang="ja-JP" sz="2000"/>
              <a:t>Receive Updates</a:t>
            </a:r>
          </a:p>
          <a:p>
            <a:pPr marL="660400" indent="-571500">
              <a:buFont typeface="Wingdings" panose="05000000000000000000" pitchFamily="2" charset="2"/>
              <a:buChar char="l"/>
              <a:defRPr/>
            </a:pPr>
            <a:r>
              <a:rPr lang="en-US" altLang="ja-JP" sz="2000"/>
              <a:t>Stop funding</a:t>
            </a:r>
            <a:r>
              <a:rPr lang="en-US" altLang="ja-JP" sz="2000" smtClean="0"/>
              <a:t>?</a:t>
            </a:r>
          </a:p>
          <a:p>
            <a:pPr marL="660400" indent="-571500">
              <a:buFont typeface="Wingdings" panose="05000000000000000000" pitchFamily="2" charset="2"/>
              <a:buChar char="l"/>
              <a:defRPr/>
            </a:pPr>
            <a:r>
              <a:rPr lang="en-US" altLang="ja-JP" sz="2000" smtClean="0"/>
              <a:t>Influence </a:t>
            </a:r>
            <a:r>
              <a:rPr lang="en-US" altLang="ja-JP" sz="2000"/>
              <a:t>in strategy, settlement?</a:t>
            </a:r>
            <a:endParaRPr lang="en-US" sz="1400" smtClean="0"/>
          </a:p>
          <a:p>
            <a:pPr marL="660400" indent="-571500">
              <a:buFont typeface="Wingdings" panose="05000000000000000000" pitchFamily="2" charset="2"/>
              <a:buChar char="l"/>
              <a:defRPr/>
            </a:pPr>
            <a:endParaRPr lang="en-US" altLang="ja-JP" sz="1400" smtClean="0"/>
          </a:p>
          <a:p>
            <a:pPr marL="660400" indent="-571500">
              <a:buFont typeface="Wingdings" panose="05000000000000000000" pitchFamily="2" charset="2"/>
              <a:buChar char="l"/>
              <a:defRPr/>
            </a:pPr>
            <a:r>
              <a:rPr lang="ja-JP" altLang="en-US" sz="2000" kern="0" smtClean="0"/>
              <a:t>案件</a:t>
            </a:r>
            <a:r>
              <a:rPr lang="ja-JP" altLang="en-US" sz="2000" kern="0"/>
              <a:t>の査定</a:t>
            </a:r>
            <a:r>
              <a:rPr lang="en-US" altLang="ja-JP" sz="2000" kern="0"/>
              <a:t> (NDA)</a:t>
            </a:r>
          </a:p>
          <a:p>
            <a:pPr marL="660400" indent="-571500">
              <a:buFont typeface="Wingdings" panose="05000000000000000000" pitchFamily="2" charset="2"/>
              <a:buChar char="l"/>
              <a:defRPr/>
            </a:pPr>
            <a:r>
              <a:rPr lang="ja-JP" altLang="en-US" sz="2000" kern="0"/>
              <a:t>基本</a:t>
            </a:r>
            <a:r>
              <a:rPr lang="ja-JP" altLang="en-US" sz="2000" kern="0" smtClean="0"/>
              <a:t>合意書</a:t>
            </a:r>
            <a:endParaRPr lang="en-US" sz="2000" b="1"/>
          </a:p>
          <a:p>
            <a:pPr marL="660400" indent="-571500">
              <a:buFont typeface="Wingdings" panose="05000000000000000000" pitchFamily="2" charset="2"/>
              <a:buChar char="l"/>
              <a:defRPr/>
            </a:pPr>
            <a:r>
              <a:rPr lang="ja-JP" altLang="en-US" sz="2000" kern="0" smtClean="0"/>
              <a:t>契約</a:t>
            </a:r>
            <a:endParaRPr lang="en-US" sz="2000" b="1" smtClean="0"/>
          </a:p>
          <a:p>
            <a:pPr marL="660400" indent="-571500">
              <a:buFont typeface="Wingdings" panose="05000000000000000000" pitchFamily="2" charset="2"/>
              <a:buChar char="l"/>
              <a:defRPr/>
            </a:pPr>
            <a:r>
              <a:rPr lang="ja-JP" altLang="en-US" sz="2000" kern="0"/>
              <a:t>ファンド中止</a:t>
            </a:r>
            <a:r>
              <a:rPr lang="ja-JP" altLang="en-US" sz="2000" kern="0" smtClean="0"/>
              <a:t>？</a:t>
            </a:r>
            <a:endParaRPr lang="en-US" sz="2000" b="1" smtClean="0"/>
          </a:p>
          <a:p>
            <a:pPr marL="660400" indent="-571500">
              <a:buFont typeface="Wingdings" panose="05000000000000000000" pitchFamily="2" charset="2"/>
              <a:buChar char="l"/>
              <a:defRPr/>
            </a:pPr>
            <a:r>
              <a:rPr lang="ja-JP" altLang="en-US" sz="2000" kern="0"/>
              <a:t>戦略への影響、和解？</a:t>
            </a:r>
            <a:endParaRPr lang="en-US" altLang="zh-TW" sz="2000" kern="0"/>
          </a:p>
          <a:p>
            <a:pPr marL="88900" indent="0">
              <a:buNone/>
              <a:defRPr/>
            </a:pPr>
            <a:endParaRPr lang="en-US" altLang="ja-JP" sz="2000" kern="0"/>
          </a:p>
          <a:p>
            <a:pPr marL="660400" indent="-571500">
              <a:buFont typeface="Wingdings" panose="05000000000000000000" pitchFamily="2" charset="2"/>
              <a:buChar char="l"/>
              <a:defRPr/>
            </a:pPr>
            <a:endParaRPr lang="en-US" sz="2000" b="1"/>
          </a:p>
          <a:p>
            <a:pPr marL="88900" indent="0">
              <a:buNone/>
              <a:defRPr/>
            </a:pPr>
            <a:endParaRPr lang="en-US" sz="2000"/>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lstStyle/>
          <a:p>
            <a:pPr algn="ctr">
              <a:defRPr/>
            </a:pPr>
            <a:r>
              <a:rPr lang="en-US" altLang="ja-JP" smtClean="0"/>
              <a:t>Litigation Funding in Practice</a:t>
            </a:r>
            <a:endParaRPr lang="ja-JP" altLang="en-US"/>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11</a:t>
            </a:fld>
            <a:endParaRPr lang="ja-JP" altLang="en-US"/>
          </a:p>
        </p:txBody>
      </p:sp>
    </p:spTree>
    <p:extLst>
      <p:ext uri="{BB962C8B-B14F-4D97-AF65-F5344CB8AC3E}">
        <p14:creationId xmlns:p14="http://schemas.microsoft.com/office/powerpoint/2010/main" val="372953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サブタイトル 2"/>
          <p:cNvSpPr>
            <a:spLocks noGrp="1"/>
          </p:cNvSpPr>
          <p:nvPr>
            <p:ph type="subTitle" idx="1"/>
          </p:nvPr>
        </p:nvSpPr>
        <p:spPr>
          <a:xfrm>
            <a:off x="685800" y="3611563"/>
            <a:ext cx="7772400" cy="1200150"/>
          </a:xfrm>
        </p:spPr>
        <p:txBody>
          <a:bodyPr/>
          <a:lstStyle/>
          <a:p>
            <a:pPr marR="0" eaLnBrk="1" hangingPunct="1">
              <a:lnSpc>
                <a:spcPct val="80000"/>
              </a:lnSpc>
            </a:pPr>
            <a:endParaRPr lang="en-US" altLang="ja-JP" sz="2800" dirty="0" smtClean="0">
              <a:solidFill>
                <a:schemeClr val="tx1"/>
              </a:solidFill>
            </a:endParaRPr>
          </a:p>
          <a:p>
            <a:pPr marR="0" eaLnBrk="1" hangingPunct="1">
              <a:lnSpc>
                <a:spcPct val="80000"/>
              </a:lnSpc>
            </a:pPr>
            <a:r>
              <a:rPr lang="en-US" altLang="ja-JP" sz="2800" dirty="0" smtClean="0">
                <a:solidFill>
                  <a:schemeClr val="tx1"/>
                </a:solidFill>
              </a:rPr>
              <a:t>Taka </a:t>
            </a:r>
            <a:r>
              <a:rPr lang="en-US" altLang="ja-JP" sz="2800" dirty="0" err="1" smtClean="0">
                <a:solidFill>
                  <a:schemeClr val="tx1"/>
                </a:solidFill>
              </a:rPr>
              <a:t>Monya</a:t>
            </a:r>
            <a:endParaRPr lang="en-US" altLang="ja-JP" sz="2800" dirty="0" smtClean="0">
              <a:solidFill>
                <a:schemeClr val="tx1"/>
              </a:solidFill>
            </a:endParaRPr>
          </a:p>
          <a:p>
            <a:pPr marR="0" eaLnBrk="1" hangingPunct="1">
              <a:lnSpc>
                <a:spcPct val="80000"/>
              </a:lnSpc>
            </a:pPr>
            <a:r>
              <a:rPr lang="en-US" altLang="ja-JP" sz="2800" dirty="0" smtClean="0">
                <a:solidFill>
                  <a:schemeClr val="tx1"/>
                </a:solidFill>
              </a:rPr>
              <a:t>Nishimura Asahi</a:t>
            </a:r>
            <a:endParaRPr lang="en-US" altLang="ja-JP" sz="2800" dirty="0">
              <a:solidFill>
                <a:schemeClr val="tx1"/>
              </a:solidFill>
            </a:endParaRPr>
          </a:p>
        </p:txBody>
      </p:sp>
      <p:sp>
        <p:nvSpPr>
          <p:cNvPr id="4" name="タイトル 1">
            <a:extLst/>
          </p:cNvPr>
          <p:cNvSpPr txBox="1">
            <a:spLocks/>
          </p:cNvSpPr>
          <p:nvPr/>
        </p:nvSpPr>
        <p:spPr>
          <a:xfrm>
            <a:off x="838200" y="1905001"/>
            <a:ext cx="7772400" cy="1829761"/>
          </a:xfrm>
          <a:prstGeom prst="rect">
            <a:avLst/>
          </a:prstGeom>
        </p:spPr>
        <p:txBody>
          <a:bodyPr vert="horz" anchor="ctr" anchorCtr="0">
            <a:noAutofit/>
            <a:scene3d>
              <a:camera prst="orthographicFront"/>
              <a:lightRig rig="soft" dir="t"/>
            </a:scene3d>
            <a:sp3d prstMaterial="softEdge">
              <a:bevelT w="25400" h="25400"/>
            </a:sp3d>
          </a:bodyPr>
          <a:lstStyle>
            <a:lvl1pPr algn="r" rtl="0" eaLnBrk="0" fontAlgn="base" hangingPunct="0">
              <a:spcBef>
                <a:spcPct val="0"/>
              </a:spcBef>
              <a:spcAft>
                <a:spcPct val="0"/>
              </a:spcAft>
              <a:defRPr kumimoji="1"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2pPr>
            <a:lvl3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3pPr>
            <a:lvl4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4pPr>
            <a:lvl5pPr algn="l" rtl="0" eaLnBrk="0" fontAlgn="base" hangingPunct="0">
              <a:spcBef>
                <a:spcPct val="0"/>
              </a:spcBef>
              <a:spcAft>
                <a:spcPct val="0"/>
              </a:spcAft>
              <a:defRPr kumimoji="1" sz="4100" b="1">
                <a:solidFill>
                  <a:schemeClr val="tx2"/>
                </a:solidFill>
                <a:latin typeface="Lucida Sans Unicode" pitchFamily="34" charset="0"/>
                <a:ea typeface="ＭＳ Ｐゴシック" pitchFamily="50" charset="-128"/>
              </a:defRPr>
            </a:lvl5pPr>
            <a:lvl6pPr marL="4572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6pPr>
            <a:lvl7pPr marL="9144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7pPr>
            <a:lvl8pPr marL="13716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8pPr>
            <a:lvl9pPr marL="1828800" algn="l" rtl="0" fontAlgn="base">
              <a:spcBef>
                <a:spcPct val="0"/>
              </a:spcBef>
              <a:spcAft>
                <a:spcPct val="0"/>
              </a:spcAft>
              <a:defRPr kumimoji="1" sz="4100" b="1">
                <a:solidFill>
                  <a:schemeClr val="tx2"/>
                </a:solidFill>
                <a:latin typeface="Lucida Sans Unicode" pitchFamily="34" charset="0"/>
                <a:ea typeface="ＭＳ Ｐゴシック" pitchFamily="50" charset="-128"/>
              </a:defRPr>
            </a:lvl9pPr>
          </a:lstStyle>
          <a:p>
            <a:pPr algn="ctr">
              <a:defRPr/>
            </a:pPr>
            <a:r>
              <a:rPr lang="en-US" altLang="ja-JP" sz="4400" dirty="0"/>
              <a:t>II. Japanese </a:t>
            </a:r>
            <a:r>
              <a:rPr lang="en-US" altLang="ja-JP" sz="4400" dirty="0" smtClean="0"/>
              <a:t>Difficulties</a:t>
            </a:r>
            <a:endParaRPr lang="ja-JP" altLang="en-US" sz="3200" dirty="0"/>
          </a:p>
        </p:txBody>
      </p:sp>
      <p:sp>
        <p:nvSpPr>
          <p:cNvPr id="2" name="スライド番号プレースホルダー 1"/>
          <p:cNvSpPr>
            <a:spLocks noGrp="1"/>
          </p:cNvSpPr>
          <p:nvPr>
            <p:ph type="sldNum" sz="quarter" idx="12"/>
          </p:nvPr>
        </p:nvSpPr>
        <p:spPr/>
        <p:txBody>
          <a:bodyPr/>
          <a:lstStyle/>
          <a:p>
            <a:pPr>
              <a:defRPr/>
            </a:pPr>
            <a:fld id="{7F1B11E6-8006-449F-B5DA-BDE701158EEE}" type="slidenum">
              <a:rPr lang="ja-JP" altLang="en-US" smtClean="0"/>
              <a:t>12</a:t>
            </a:fld>
            <a:endParaRPr lang="ja-JP" altLang="en-US"/>
          </a:p>
        </p:txBody>
      </p:sp>
    </p:spTree>
    <p:extLst>
      <p:ext uri="{BB962C8B-B14F-4D97-AF65-F5344CB8AC3E}">
        <p14:creationId xmlns:p14="http://schemas.microsoft.com/office/powerpoint/2010/main" val="2095111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457200" y="1481138"/>
            <a:ext cx="8229600" cy="5116512"/>
          </a:xfrm>
        </p:spPr>
        <p:txBody>
          <a:bodyPr/>
          <a:lstStyle/>
          <a:p>
            <a:pPr>
              <a:buFont typeface="Wingdings" panose="05000000000000000000" pitchFamily="2" charset="2"/>
              <a:buChar char="Ø"/>
            </a:pPr>
            <a:r>
              <a:rPr lang="en-US" altLang="ja-JP" sz="3800" dirty="0"/>
              <a:t>Q. What </a:t>
            </a:r>
            <a:r>
              <a:rPr lang="en-US" altLang="ja-JP" sz="3800" dirty="0" smtClean="0"/>
              <a:t>type of problems are </a:t>
            </a:r>
            <a:r>
              <a:rPr lang="en-US" altLang="ja-JP" sz="3800" dirty="0"/>
              <a:t>we </a:t>
            </a:r>
            <a:r>
              <a:rPr lang="en-US" altLang="ja-JP" sz="3800" dirty="0" smtClean="0"/>
              <a:t>likely to face </a:t>
            </a:r>
            <a:r>
              <a:rPr lang="en-US" altLang="ja-JP" sz="3800" dirty="0"/>
              <a:t>if we </a:t>
            </a:r>
            <a:r>
              <a:rPr lang="en-US" altLang="ja-JP" sz="3800" dirty="0" smtClean="0"/>
              <a:t>implement litigation funding </a:t>
            </a:r>
            <a:r>
              <a:rPr lang="en-US" altLang="ja-JP" sz="3800" dirty="0"/>
              <a:t>in </a:t>
            </a:r>
            <a:r>
              <a:rPr lang="en-US" altLang="ja-JP" sz="3800" dirty="0" smtClean="0"/>
              <a:t>Japan</a:t>
            </a:r>
            <a:r>
              <a:rPr lang="en-US" altLang="ja-JP" sz="3800" dirty="0"/>
              <a:t>?</a:t>
            </a:r>
            <a:endParaRPr lang="en-US" altLang="ja-JP" sz="3800" dirty="0" smtClean="0"/>
          </a:p>
          <a:p>
            <a:endParaRPr lang="en-US" altLang="ja-JP" sz="3600" dirty="0"/>
          </a:p>
          <a:p>
            <a:pPr marL="109537" indent="0">
              <a:buNone/>
            </a:pPr>
            <a:r>
              <a:rPr lang="en-US" altLang="ja-JP" sz="3600" dirty="0" smtClean="0"/>
              <a:t>For example,</a:t>
            </a:r>
            <a:endParaRPr lang="ja-JP" altLang="ja-JP" sz="3600" dirty="0"/>
          </a:p>
          <a:p>
            <a:r>
              <a:rPr lang="en-US" altLang="ja-JP" sz="3000" dirty="0" smtClean="0"/>
              <a:t>1. Regulatory issues</a:t>
            </a:r>
          </a:p>
          <a:p>
            <a:r>
              <a:rPr lang="en-US" altLang="ja-JP" sz="3000" dirty="0" smtClean="0"/>
              <a:t>2. Issues with the Japanese legal system</a:t>
            </a:r>
          </a:p>
          <a:p>
            <a:r>
              <a:rPr lang="en-US" altLang="ja-JP" sz="3000" dirty="0" smtClean="0"/>
              <a:t>3. Others – contractual arrangements</a:t>
            </a:r>
            <a:endParaRPr lang="ja-JP" altLang="ja-JP" sz="3000" dirty="0"/>
          </a:p>
        </p:txBody>
      </p:sp>
      <p:sp>
        <p:nvSpPr>
          <p:cNvPr id="3" name="タイトル 2"/>
          <p:cNvSpPr>
            <a:spLocks noGrp="1"/>
          </p:cNvSpPr>
          <p:nvPr>
            <p:ph type="title"/>
          </p:nvPr>
        </p:nvSpPr>
        <p:spPr/>
        <p:txBody>
          <a:bodyPr>
            <a:normAutofit fontScale="90000"/>
          </a:bodyPr>
          <a:lstStyle/>
          <a:p>
            <a:pPr algn="ctr">
              <a:defRPr/>
            </a:pPr>
            <a:r>
              <a:rPr lang="en-US" altLang="ja-JP" dirty="0" smtClean="0"/>
              <a:t>II. Japanese Difficulties – In general</a:t>
            </a:r>
            <a:endParaRPr lang="ja-JP" altLang="en-US" dirty="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13</a:t>
            </a:fld>
            <a:endParaRPr lang="ja-JP" altLang="en-US"/>
          </a:p>
        </p:txBody>
      </p:sp>
    </p:spTree>
    <p:extLst>
      <p:ext uri="{BB962C8B-B14F-4D97-AF65-F5344CB8AC3E}">
        <p14:creationId xmlns:p14="http://schemas.microsoft.com/office/powerpoint/2010/main" val="1008181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898525" lvl="0" indent="-790575">
              <a:buNone/>
            </a:pPr>
            <a:r>
              <a:rPr lang="en-US" altLang="ja-JP" sz="4000" dirty="0" smtClean="0"/>
              <a:t>(1) Creating </a:t>
            </a:r>
            <a:r>
              <a:rPr lang="en-US" altLang="ja-JP" sz="4000" dirty="0"/>
              <a:t>a trust </a:t>
            </a:r>
            <a:r>
              <a:rPr lang="en-US" altLang="ja-JP" sz="4000" dirty="0" smtClean="0"/>
              <a:t>for a lawsuit</a:t>
            </a:r>
            <a:endParaRPr lang="en-US" altLang="ja-JP" sz="4000" dirty="0"/>
          </a:p>
          <a:p>
            <a:pPr marL="109537" lvl="0" indent="0">
              <a:buNone/>
            </a:pPr>
            <a:endParaRPr lang="ja-JP" altLang="ja-JP" sz="4000" dirty="0" smtClean="0"/>
          </a:p>
          <a:p>
            <a:r>
              <a:rPr lang="en-US" altLang="ja-JP" sz="4000" dirty="0"/>
              <a:t>Q: Can we establish a trust for the primary purpose of litigating in Japan? </a:t>
            </a:r>
            <a:endParaRPr lang="ja-JP" altLang="ja-JP" sz="4000" dirty="0"/>
          </a:p>
        </p:txBody>
      </p:sp>
      <p:sp>
        <p:nvSpPr>
          <p:cNvPr id="3" name="タイトル 2"/>
          <p:cNvSpPr>
            <a:spLocks noGrp="1"/>
          </p:cNvSpPr>
          <p:nvPr>
            <p:ph type="title"/>
          </p:nvPr>
        </p:nvSpPr>
        <p:spPr/>
        <p:txBody>
          <a:bodyPr>
            <a:normAutofit/>
          </a:bodyPr>
          <a:lstStyle/>
          <a:p>
            <a:r>
              <a:rPr lang="en-US" altLang="ja-JP" dirty="0" smtClean="0"/>
              <a:t>II. Japan - 1. Regulatory Issues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14</a:t>
            </a:fld>
            <a:endParaRPr lang="ja-JP" altLang="en-US"/>
          </a:p>
        </p:txBody>
      </p:sp>
    </p:spTree>
    <p:extLst>
      <p:ext uri="{BB962C8B-B14F-4D97-AF65-F5344CB8AC3E}">
        <p14:creationId xmlns:p14="http://schemas.microsoft.com/office/powerpoint/2010/main" val="1450339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109537" lvl="0" indent="0">
              <a:buNone/>
            </a:pPr>
            <a:r>
              <a:rPr lang="en-US" altLang="ja-JP" sz="4000" dirty="0" smtClean="0"/>
              <a:t>(2) Attorney fees</a:t>
            </a:r>
          </a:p>
          <a:p>
            <a:pPr marL="109537" indent="0">
              <a:buNone/>
            </a:pPr>
            <a:endParaRPr lang="en-US" altLang="ja-JP" sz="4000" dirty="0" smtClean="0"/>
          </a:p>
          <a:p>
            <a:r>
              <a:rPr lang="en-US" altLang="ja-JP" sz="4000" dirty="0" smtClean="0"/>
              <a:t>Q: Can attorneys make contingent fee arrangements in </a:t>
            </a:r>
            <a:r>
              <a:rPr lang="en-US" altLang="ja-JP" sz="4000" dirty="0"/>
              <a:t>Japan? </a:t>
            </a:r>
            <a:endParaRPr lang="ja-JP" altLang="ja-JP" sz="4000" dirty="0"/>
          </a:p>
          <a:p>
            <a:pPr marL="109537" lvl="0" indent="0">
              <a:buNone/>
            </a:pPr>
            <a:endParaRPr lang="en-US" altLang="ja-JP" sz="4000" dirty="0"/>
          </a:p>
        </p:txBody>
      </p:sp>
      <p:sp>
        <p:nvSpPr>
          <p:cNvPr id="3" name="タイトル 2"/>
          <p:cNvSpPr>
            <a:spLocks noGrp="1"/>
          </p:cNvSpPr>
          <p:nvPr>
            <p:ph type="title"/>
          </p:nvPr>
        </p:nvSpPr>
        <p:spPr/>
        <p:txBody>
          <a:bodyPr>
            <a:normAutofit/>
          </a:bodyPr>
          <a:lstStyle/>
          <a:p>
            <a:r>
              <a:rPr lang="en-US" altLang="ja-JP" dirty="0" smtClean="0"/>
              <a:t>II. Japan - 1. Regulatory Issues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15</a:t>
            </a:fld>
            <a:endParaRPr lang="ja-JP" altLang="en-US"/>
          </a:p>
        </p:txBody>
      </p:sp>
    </p:spTree>
    <p:extLst>
      <p:ext uri="{BB962C8B-B14F-4D97-AF65-F5344CB8AC3E}">
        <p14:creationId xmlns:p14="http://schemas.microsoft.com/office/powerpoint/2010/main" val="1998825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109537" lvl="0" indent="0">
              <a:buNone/>
            </a:pPr>
            <a:r>
              <a:rPr lang="en-US" altLang="ja-JP" sz="4000" dirty="0" smtClean="0"/>
              <a:t>(3) Other </a:t>
            </a:r>
            <a:r>
              <a:rPr lang="en-US" altLang="ja-JP" sz="4000" dirty="0"/>
              <a:t>attorney </a:t>
            </a:r>
            <a:r>
              <a:rPr lang="en-US" altLang="ja-JP" sz="4000" dirty="0" smtClean="0"/>
              <a:t>regulations </a:t>
            </a:r>
          </a:p>
          <a:p>
            <a:pPr marL="109537" lvl="0" indent="0">
              <a:buNone/>
            </a:pPr>
            <a:endParaRPr lang="en-US" altLang="ja-JP" sz="2000" dirty="0"/>
          </a:p>
          <a:p>
            <a:pPr lvl="0"/>
            <a:r>
              <a:rPr lang="en-US" altLang="ja-JP" sz="3600" dirty="0"/>
              <a:t>Q1: Can non-attorneys render legal services?  Can attorneys assist them with their services?</a:t>
            </a:r>
          </a:p>
          <a:p>
            <a:pPr lvl="0">
              <a:buFont typeface="Wingdings" panose="05000000000000000000" pitchFamily="2" charset="2"/>
              <a:buChar char="Ø"/>
            </a:pPr>
            <a:endParaRPr lang="en-US" altLang="ja-JP" sz="1800" dirty="0" smtClean="0"/>
          </a:p>
          <a:p>
            <a:r>
              <a:rPr lang="en-US" altLang="ja-JP" sz="3600" dirty="0"/>
              <a:t>Q2: Can attorneys obtain any third party rights in a dispute, and enforce the same?</a:t>
            </a:r>
            <a:endParaRPr lang="ja-JP" altLang="ja-JP" sz="3600" dirty="0"/>
          </a:p>
          <a:p>
            <a:pPr lvl="0">
              <a:buFont typeface="Wingdings" panose="05000000000000000000" pitchFamily="2" charset="2"/>
              <a:buChar char="Ø"/>
            </a:pPr>
            <a:endParaRPr lang="en-US" altLang="ja-JP" sz="4000" dirty="0" smtClean="0"/>
          </a:p>
        </p:txBody>
      </p:sp>
      <p:sp>
        <p:nvSpPr>
          <p:cNvPr id="3" name="タイトル 2"/>
          <p:cNvSpPr>
            <a:spLocks noGrp="1"/>
          </p:cNvSpPr>
          <p:nvPr>
            <p:ph type="title"/>
          </p:nvPr>
        </p:nvSpPr>
        <p:spPr/>
        <p:txBody>
          <a:bodyPr>
            <a:normAutofit/>
          </a:bodyPr>
          <a:lstStyle/>
          <a:p>
            <a:r>
              <a:rPr lang="en-US" altLang="ja-JP" dirty="0" smtClean="0"/>
              <a:t>II. Japan - 1. Regulatory Issues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16</a:t>
            </a:fld>
            <a:endParaRPr lang="ja-JP" altLang="en-US"/>
          </a:p>
        </p:txBody>
      </p:sp>
    </p:spTree>
    <p:extLst>
      <p:ext uri="{BB962C8B-B14F-4D97-AF65-F5344CB8AC3E}">
        <p14:creationId xmlns:p14="http://schemas.microsoft.com/office/powerpoint/2010/main" val="530671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138"/>
            <a:ext cx="8686800" cy="4525962"/>
          </a:xfrm>
        </p:spPr>
        <p:txBody>
          <a:bodyPr/>
          <a:lstStyle/>
          <a:p>
            <a:pPr marL="109537" lvl="0" indent="0">
              <a:buNone/>
            </a:pPr>
            <a:r>
              <a:rPr lang="en-US" altLang="ja-JP" sz="3600" dirty="0" smtClean="0"/>
              <a:t>Any (1) advantages or (2) difficulties with the Japanese system?</a:t>
            </a:r>
          </a:p>
          <a:p>
            <a:pPr marL="109537" lvl="0" indent="0">
              <a:buNone/>
            </a:pPr>
            <a:endParaRPr lang="en-US" altLang="ja-JP" sz="1000" dirty="0" smtClean="0"/>
          </a:p>
          <a:p>
            <a:pPr lvl="0"/>
            <a:r>
              <a:rPr lang="en-US" altLang="ja-JP" sz="2800" dirty="0" smtClean="0"/>
              <a:t>Chance of winning suits</a:t>
            </a:r>
          </a:p>
          <a:p>
            <a:pPr lvl="0"/>
            <a:r>
              <a:rPr lang="en-US" altLang="ja-JP" sz="2800" dirty="0"/>
              <a:t>Duration of court </a:t>
            </a:r>
            <a:r>
              <a:rPr lang="en-US" altLang="ja-JP" sz="2800" dirty="0" smtClean="0"/>
              <a:t>proceedings</a:t>
            </a:r>
          </a:p>
          <a:p>
            <a:pPr lvl="0"/>
            <a:r>
              <a:rPr lang="en-US" altLang="ja-JP" sz="2800" dirty="0" smtClean="0"/>
              <a:t>Evidence collection methods</a:t>
            </a:r>
          </a:p>
          <a:p>
            <a:pPr lvl="0"/>
            <a:r>
              <a:rPr lang="en-US" altLang="ja-JP" sz="2800" dirty="0" smtClean="0"/>
              <a:t>Injunctions</a:t>
            </a:r>
            <a:endParaRPr lang="en-US" altLang="ja-JP" sz="2800" dirty="0"/>
          </a:p>
          <a:p>
            <a:r>
              <a:rPr lang="en-US" altLang="ja-JP" sz="2800" dirty="0" smtClean="0"/>
              <a:t>Amount of damages, etc.</a:t>
            </a:r>
          </a:p>
          <a:p>
            <a:pPr marL="1166813" indent="-1058863">
              <a:buNone/>
            </a:pPr>
            <a:endParaRPr lang="en-US" altLang="ja-JP" sz="1000" dirty="0" smtClean="0"/>
          </a:p>
          <a:p>
            <a:pPr marL="1166813" indent="-1058863">
              <a:buNone/>
            </a:pPr>
            <a:r>
              <a:rPr lang="en-US" altLang="ja-JP" sz="3600" dirty="0" smtClean="0"/>
              <a:t>See, the presentation by Katayama-sensei &amp; Kuroda-sensei</a:t>
            </a:r>
            <a:endParaRPr lang="en-US" altLang="ja-JP" sz="3600" dirty="0"/>
          </a:p>
          <a:p>
            <a:pPr lvl="0"/>
            <a:endParaRPr lang="ja-JP" altLang="ja-JP" dirty="0"/>
          </a:p>
        </p:txBody>
      </p:sp>
      <p:sp>
        <p:nvSpPr>
          <p:cNvPr id="3" name="タイトル 2"/>
          <p:cNvSpPr>
            <a:spLocks noGrp="1"/>
          </p:cNvSpPr>
          <p:nvPr>
            <p:ph type="title"/>
          </p:nvPr>
        </p:nvSpPr>
        <p:spPr/>
        <p:txBody>
          <a:bodyPr>
            <a:normAutofit/>
          </a:bodyPr>
          <a:lstStyle/>
          <a:p>
            <a:r>
              <a:rPr lang="en-US" altLang="ja-JP" dirty="0" smtClean="0"/>
              <a:t>II. Japan - 2. </a:t>
            </a:r>
            <a:r>
              <a:rPr lang="en-US" altLang="ja-JP" dirty="0" smtClean="0">
                <a:effectLst/>
              </a:rPr>
              <a:t>Japanese </a:t>
            </a:r>
            <a:r>
              <a:rPr lang="en-US" altLang="ja-JP" dirty="0">
                <a:effectLst/>
              </a:rPr>
              <a:t>system</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17</a:t>
            </a:fld>
            <a:endParaRPr lang="ja-JP" altLang="en-US"/>
          </a:p>
        </p:txBody>
      </p:sp>
    </p:spTree>
    <p:extLst>
      <p:ext uri="{BB962C8B-B14F-4D97-AF65-F5344CB8AC3E}">
        <p14:creationId xmlns:p14="http://schemas.microsoft.com/office/powerpoint/2010/main" val="837332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109537" lvl="0" indent="0">
              <a:buNone/>
            </a:pPr>
            <a:r>
              <a:rPr lang="en-US" altLang="ja-JP" sz="4000" dirty="0" smtClean="0"/>
              <a:t>Any other difficulties?</a:t>
            </a:r>
          </a:p>
          <a:p>
            <a:pPr marL="109537" lvl="0" indent="0">
              <a:buNone/>
            </a:pPr>
            <a:endParaRPr lang="en-US" altLang="ja-JP" sz="2000" dirty="0" smtClean="0"/>
          </a:p>
          <a:p>
            <a:r>
              <a:rPr lang="en-US" altLang="ja-JP" sz="3600" dirty="0" smtClean="0"/>
              <a:t>Settlement </a:t>
            </a:r>
            <a:r>
              <a:rPr lang="en-US" altLang="ja-JP" sz="3600" dirty="0"/>
              <a:t>arrangements</a:t>
            </a:r>
          </a:p>
          <a:p>
            <a:r>
              <a:rPr lang="en-US" altLang="ja-JP" sz="3600" dirty="0" smtClean="0"/>
              <a:t>Other </a:t>
            </a:r>
            <a:r>
              <a:rPr lang="en-US" altLang="ja-JP" sz="3600" dirty="0"/>
              <a:t>contractual issues</a:t>
            </a:r>
          </a:p>
          <a:p>
            <a:pPr marL="109537" indent="0">
              <a:buNone/>
            </a:pPr>
            <a:endParaRPr kumimoji="1" lang="en-US" altLang="ja-JP" sz="4000" dirty="0"/>
          </a:p>
          <a:p>
            <a:pPr marL="1258888" indent="-1150938">
              <a:buNone/>
            </a:pPr>
            <a:r>
              <a:rPr lang="de-DE" altLang="ja-JP" sz="4000" dirty="0" smtClean="0"/>
              <a:t>See, the presentaiton by      Abe-sensei</a:t>
            </a:r>
            <a:endParaRPr kumimoji="1" lang="ja-JP" altLang="en-US" sz="4000" dirty="0"/>
          </a:p>
        </p:txBody>
      </p:sp>
      <p:sp>
        <p:nvSpPr>
          <p:cNvPr id="3" name="タイトル 2"/>
          <p:cNvSpPr>
            <a:spLocks noGrp="1"/>
          </p:cNvSpPr>
          <p:nvPr>
            <p:ph type="title"/>
          </p:nvPr>
        </p:nvSpPr>
        <p:spPr/>
        <p:txBody>
          <a:bodyPr>
            <a:normAutofit/>
          </a:bodyPr>
          <a:lstStyle/>
          <a:p>
            <a:r>
              <a:rPr lang="en-US" altLang="ja-JP" dirty="0" smtClean="0"/>
              <a:t>II. Japan - 3. Other</a:t>
            </a:r>
            <a:r>
              <a:rPr lang="en-US" altLang="ja-JP" dirty="0" smtClean="0">
                <a:solidFill>
                  <a:srgbClr val="00B050"/>
                </a:solidFill>
              </a:rPr>
              <a:t> </a:t>
            </a:r>
            <a:r>
              <a:rPr lang="en-US" altLang="ja-JP" dirty="0" smtClean="0"/>
              <a:t>Issues</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18</a:t>
            </a:fld>
            <a:endParaRPr lang="ja-JP" altLang="en-US"/>
          </a:p>
        </p:txBody>
      </p:sp>
    </p:spTree>
    <p:extLst>
      <p:ext uri="{BB962C8B-B14F-4D97-AF65-F5344CB8AC3E}">
        <p14:creationId xmlns:p14="http://schemas.microsoft.com/office/powerpoint/2010/main" val="1183306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a:extLst/>
          </p:cNvPr>
          <p:cNvSpPr>
            <a:spLocks noGrp="1"/>
          </p:cNvSpPr>
          <p:nvPr>
            <p:ph type="ctrTitle"/>
          </p:nvPr>
        </p:nvSpPr>
        <p:spPr>
          <a:xfrm>
            <a:off x="685800" y="1484784"/>
            <a:ext cx="7772400" cy="1829761"/>
          </a:xfrm>
        </p:spPr>
        <p:txBody>
          <a:bodyPr>
            <a:noAutofit/>
          </a:bodyPr>
          <a:lstStyle/>
          <a:p>
            <a:pPr algn="ctr">
              <a:defRPr/>
            </a:pPr>
            <a:r>
              <a:rPr lang="en-US" altLang="ja-JP" sz="4400" dirty="0" smtClean="0"/>
              <a:t>III. </a:t>
            </a:r>
            <a:r>
              <a:rPr lang="en-US" altLang="ja-JP" sz="4400" dirty="0">
                <a:effectLst/>
              </a:rPr>
              <a:t>Management’s View</a:t>
            </a:r>
            <a:endParaRPr lang="ja-JP" altLang="en-US" sz="3200" dirty="0"/>
          </a:p>
        </p:txBody>
      </p:sp>
      <p:sp>
        <p:nvSpPr>
          <p:cNvPr id="10243" name="サブタイトル 2"/>
          <p:cNvSpPr>
            <a:spLocks noGrp="1"/>
          </p:cNvSpPr>
          <p:nvPr>
            <p:ph type="subTitle" idx="1"/>
          </p:nvPr>
        </p:nvSpPr>
        <p:spPr>
          <a:xfrm>
            <a:off x="685800" y="3611563"/>
            <a:ext cx="7772400" cy="1200150"/>
          </a:xfrm>
        </p:spPr>
        <p:txBody>
          <a:bodyPr/>
          <a:lstStyle/>
          <a:p>
            <a:pPr marR="0" eaLnBrk="1" hangingPunct="1">
              <a:lnSpc>
                <a:spcPct val="80000"/>
              </a:lnSpc>
            </a:pPr>
            <a:endParaRPr lang="en-US" altLang="ja-JP" sz="2800" dirty="0" smtClean="0">
              <a:solidFill>
                <a:schemeClr val="tx1"/>
              </a:solidFill>
            </a:endParaRPr>
          </a:p>
          <a:p>
            <a:pPr marR="0" eaLnBrk="1" hangingPunct="1">
              <a:lnSpc>
                <a:spcPct val="80000"/>
              </a:lnSpc>
            </a:pPr>
            <a:r>
              <a:rPr lang="en-US" altLang="ja-JP" sz="2800" dirty="0">
                <a:solidFill>
                  <a:schemeClr val="tx1"/>
                </a:solidFill>
              </a:rPr>
              <a:t>Eiji Katayama</a:t>
            </a:r>
            <a:endParaRPr lang="en-US" altLang="ja-JP" sz="2800" dirty="0" smtClean="0">
              <a:solidFill>
                <a:schemeClr val="tx1"/>
              </a:solidFill>
            </a:endParaRPr>
          </a:p>
          <a:p>
            <a:pPr marR="0" eaLnBrk="1" hangingPunct="1">
              <a:lnSpc>
                <a:spcPct val="80000"/>
              </a:lnSpc>
            </a:pPr>
            <a:r>
              <a:rPr lang="en-US" altLang="ja-JP" sz="2800" dirty="0" smtClean="0">
                <a:solidFill>
                  <a:schemeClr val="tx1"/>
                </a:solidFill>
              </a:rPr>
              <a:t>Abe, Ikubo &amp; Katayama</a:t>
            </a:r>
            <a:endParaRPr lang="en-US" altLang="ja-JP" sz="2800"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7F1B11E6-8006-449F-B5DA-BDE701158EEE}" type="slidenum">
              <a:rPr lang="ja-JP" altLang="en-US" smtClean="0"/>
              <a:t>19</a:t>
            </a:fld>
            <a:endParaRPr lang="ja-JP" altLang="en-US"/>
          </a:p>
        </p:txBody>
      </p:sp>
    </p:spTree>
    <p:extLst>
      <p:ext uri="{BB962C8B-B14F-4D97-AF65-F5344CB8AC3E}">
        <p14:creationId xmlns:p14="http://schemas.microsoft.com/office/powerpoint/2010/main" val="36641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a:extLst/>
          </p:cNvPr>
          <p:cNvSpPr>
            <a:spLocks noGrp="1"/>
          </p:cNvSpPr>
          <p:nvPr>
            <p:ph type="ctrTitle"/>
          </p:nvPr>
        </p:nvSpPr>
        <p:spPr/>
        <p:txBody>
          <a:bodyPr>
            <a:noAutofit/>
          </a:bodyPr>
          <a:lstStyle/>
          <a:p>
            <a:pPr algn="ctr">
              <a:defRPr/>
            </a:pPr>
            <a:r>
              <a:rPr lang="en-US" altLang="ja-JP" sz="4400" dirty="0" smtClean="0"/>
              <a:t>I. </a:t>
            </a:r>
            <a:r>
              <a:rPr lang="en-US" altLang="ja-JP" sz="4400" dirty="0">
                <a:effectLst/>
              </a:rPr>
              <a:t>Third Party Funding</a:t>
            </a:r>
            <a:r>
              <a:rPr lang="en-US" altLang="ja-JP" sz="4400" dirty="0" smtClean="0"/>
              <a:t/>
            </a:r>
            <a:br>
              <a:rPr lang="en-US" altLang="ja-JP" sz="4400" dirty="0" smtClean="0"/>
            </a:br>
            <a:endParaRPr lang="ja-JP" altLang="en-US" sz="3200" dirty="0"/>
          </a:p>
        </p:txBody>
      </p:sp>
      <p:sp>
        <p:nvSpPr>
          <p:cNvPr id="10243" name="サブタイトル 2"/>
          <p:cNvSpPr>
            <a:spLocks noGrp="1"/>
          </p:cNvSpPr>
          <p:nvPr>
            <p:ph type="subTitle" idx="1"/>
          </p:nvPr>
        </p:nvSpPr>
        <p:spPr>
          <a:xfrm>
            <a:off x="685800" y="3611563"/>
            <a:ext cx="7772400" cy="1200150"/>
          </a:xfrm>
        </p:spPr>
        <p:txBody>
          <a:bodyPr/>
          <a:lstStyle/>
          <a:p>
            <a:pPr marR="0" eaLnBrk="1" hangingPunct="1">
              <a:lnSpc>
                <a:spcPct val="80000"/>
              </a:lnSpc>
            </a:pPr>
            <a:endParaRPr lang="en-US" altLang="ja-JP" sz="2500" dirty="0" smtClean="0"/>
          </a:p>
          <a:p>
            <a:pPr marR="0" eaLnBrk="1" hangingPunct="1">
              <a:lnSpc>
                <a:spcPct val="80000"/>
              </a:lnSpc>
            </a:pPr>
            <a:endParaRPr lang="en-US" altLang="ja-JP" sz="2500" dirty="0" smtClean="0"/>
          </a:p>
        </p:txBody>
      </p:sp>
      <p:sp>
        <p:nvSpPr>
          <p:cNvPr id="4" name="サブタイトル 2"/>
          <p:cNvSpPr txBox="1">
            <a:spLocks/>
          </p:cNvSpPr>
          <p:nvPr/>
        </p:nvSpPr>
        <p:spPr>
          <a:xfrm>
            <a:off x="685800" y="3611563"/>
            <a:ext cx="79898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lvl1pPr marL="0" marR="64008" indent="0" algn="r" rtl="0" eaLnBrk="0" fontAlgn="base" hangingPunct="0">
              <a:spcBef>
                <a:spcPts val="400"/>
              </a:spcBef>
              <a:spcAft>
                <a:spcPct val="0"/>
              </a:spcAft>
              <a:buClr>
                <a:schemeClr val="accent1"/>
              </a:buClr>
              <a:buSzPct val="68000"/>
              <a:buFont typeface="Wingdings 3" pitchFamily="18" charset="2"/>
              <a:buNone/>
              <a:defRPr kumimoji="1" sz="2700" kern="1200">
                <a:solidFill>
                  <a:schemeClr val="tx2"/>
                </a:solidFill>
                <a:latin typeface="+mn-lt"/>
                <a:ea typeface="+mn-ea"/>
                <a:cs typeface="+mn-cs"/>
              </a:defRPr>
            </a:lvl1pPr>
            <a:lvl2pPr marL="457200" indent="0" algn="ctr" rtl="0" eaLnBrk="0" fontAlgn="base" hangingPunct="0">
              <a:spcBef>
                <a:spcPts val="325"/>
              </a:spcBef>
              <a:spcAft>
                <a:spcPct val="0"/>
              </a:spcAft>
              <a:buClr>
                <a:schemeClr val="accent1"/>
              </a:buClr>
              <a:buFont typeface="Verdana" pitchFamily="34" charset="0"/>
              <a:buNone/>
              <a:defRPr kumimoji="1" sz="2300" kern="1200">
                <a:solidFill>
                  <a:schemeClr val="tx1"/>
                </a:solidFill>
                <a:latin typeface="+mn-lt"/>
                <a:ea typeface="+mn-ea"/>
                <a:cs typeface="+mn-cs"/>
              </a:defRPr>
            </a:lvl2pPr>
            <a:lvl3pPr marL="914400" indent="0" algn="ctr" rtl="0" eaLnBrk="0" fontAlgn="base" hangingPunct="0">
              <a:spcBef>
                <a:spcPts val="350"/>
              </a:spcBef>
              <a:spcAft>
                <a:spcPct val="0"/>
              </a:spcAft>
              <a:buClr>
                <a:schemeClr val="accent2"/>
              </a:buClr>
              <a:buSzTx/>
              <a:buFont typeface="Wingdings 2" pitchFamily="18" charset="2"/>
              <a:buNone/>
              <a:defRPr kumimoji="1" sz="2100" kern="1200">
                <a:solidFill>
                  <a:schemeClr val="tx1"/>
                </a:solidFill>
                <a:latin typeface="+mn-lt"/>
                <a:ea typeface="+mn-ea"/>
                <a:cs typeface="+mn-cs"/>
              </a:defRPr>
            </a:lvl3pPr>
            <a:lvl4pPr marL="1371600" indent="0" algn="ctr" rtl="0" eaLnBrk="0" fontAlgn="base" hangingPunct="0">
              <a:spcBef>
                <a:spcPts val="350"/>
              </a:spcBef>
              <a:spcAft>
                <a:spcPct val="0"/>
              </a:spcAft>
              <a:buClr>
                <a:schemeClr val="accent2"/>
              </a:buClr>
              <a:buFont typeface="Wingdings 2" pitchFamily="18" charset="2"/>
              <a:buNone/>
              <a:defRPr kumimoji="1" sz="1900" kern="1200">
                <a:solidFill>
                  <a:schemeClr val="tx1"/>
                </a:solidFill>
                <a:latin typeface="+mn-lt"/>
                <a:ea typeface="+mn-ea"/>
                <a:cs typeface="+mn-cs"/>
              </a:defRPr>
            </a:lvl4pPr>
            <a:lvl5pPr marL="1828800" indent="0" algn="ctr" rtl="0" eaLnBrk="0" fontAlgn="base" hangingPunct="0">
              <a:spcBef>
                <a:spcPts val="350"/>
              </a:spcBef>
              <a:spcAft>
                <a:spcPct val="0"/>
              </a:spcAft>
              <a:buClr>
                <a:schemeClr val="accent2"/>
              </a:buClr>
              <a:buFont typeface="Wingdings 2" pitchFamily="18" charset="2"/>
              <a:buNone/>
              <a:defRPr kumimoji="1"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1"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1"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1"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1" sz="1600" kern="1200" baseline="0">
                <a:solidFill>
                  <a:schemeClr val="tx1"/>
                </a:solidFill>
                <a:latin typeface="+mn-lt"/>
                <a:ea typeface="+mn-ea"/>
                <a:cs typeface="+mn-cs"/>
              </a:defRPr>
            </a:lvl9pPr>
          </a:lstStyle>
          <a:p>
            <a:pPr marR="0" eaLnBrk="1" hangingPunct="1">
              <a:lnSpc>
                <a:spcPct val="80000"/>
              </a:lnSpc>
              <a:buFont typeface="Arial" charset="0"/>
              <a:buNone/>
            </a:pPr>
            <a:endParaRPr lang="en-US" altLang="ja-JP" sz="2500" dirty="0" smtClean="0"/>
          </a:p>
          <a:p>
            <a:pPr marR="0" eaLnBrk="1" hangingPunct="1">
              <a:lnSpc>
                <a:spcPct val="80000"/>
              </a:lnSpc>
              <a:buFont typeface="Arial" charset="0"/>
              <a:buNone/>
            </a:pPr>
            <a:r>
              <a:rPr lang="en-US" altLang="ja-JP" sz="2800" dirty="0" smtClean="0">
                <a:solidFill>
                  <a:schemeClr val="tx1"/>
                </a:solidFill>
              </a:rPr>
              <a:t>Ryan Goldstein</a:t>
            </a:r>
          </a:p>
          <a:p>
            <a:pPr marR="0" eaLnBrk="1" hangingPunct="1">
              <a:lnSpc>
                <a:spcPct val="80000"/>
              </a:lnSpc>
              <a:buFont typeface="Arial" charset="0"/>
              <a:buNone/>
            </a:pPr>
            <a:r>
              <a:rPr lang="en-US" altLang="ja-JP" sz="2800" dirty="0" smtClean="0">
                <a:solidFill>
                  <a:schemeClr val="tx1"/>
                </a:solidFill>
              </a:rPr>
              <a:t>Quinn Emanuel Urquhart &amp; Sullivan, LLP  </a:t>
            </a:r>
          </a:p>
        </p:txBody>
      </p:sp>
      <p:sp>
        <p:nvSpPr>
          <p:cNvPr id="2" name="スライド番号プレースホルダー 1"/>
          <p:cNvSpPr>
            <a:spLocks noGrp="1"/>
          </p:cNvSpPr>
          <p:nvPr>
            <p:ph type="sldNum" sz="quarter" idx="12"/>
          </p:nvPr>
        </p:nvSpPr>
        <p:spPr/>
        <p:txBody>
          <a:bodyPr/>
          <a:lstStyle/>
          <a:p>
            <a:pPr>
              <a:defRPr/>
            </a:pPr>
            <a:fld id="{7F1B11E6-8006-449F-B5DA-BDE701158EEE}" type="slidenum">
              <a:rPr lang="ja-JP" altLang="en-US" smtClean="0"/>
              <a:t>2</a:t>
            </a:fld>
            <a:endParaRPr lang="ja-JP" altLang="en-US"/>
          </a:p>
        </p:txBody>
      </p:sp>
    </p:spTree>
    <p:extLst>
      <p:ext uri="{BB962C8B-B14F-4D97-AF65-F5344CB8AC3E}">
        <p14:creationId xmlns:p14="http://schemas.microsoft.com/office/powerpoint/2010/main" val="16775909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a:extLst>
              <a:ext uri="{FF2B5EF4-FFF2-40B4-BE49-F238E27FC236}"/>
            </a:extLst>
          </p:cNvPr>
          <p:cNvSpPr>
            <a:spLocks noGrp="1"/>
          </p:cNvSpPr>
          <p:nvPr>
            <p:ph type="ctrTitle"/>
          </p:nvPr>
        </p:nvSpPr>
        <p:spPr/>
        <p:txBody>
          <a:bodyPr>
            <a:noAutofit/>
          </a:bodyPr>
          <a:lstStyle/>
          <a:p>
            <a:pPr algn="ctr">
              <a:defRPr/>
            </a:pPr>
            <a:r>
              <a:rPr lang="en-US" altLang="ja-JP" sz="4400" dirty="0" smtClean="0"/>
              <a:t>III-I. About Japan</a:t>
            </a:r>
            <a:r>
              <a:rPr lang="en-US" altLang="ja-JP" sz="4400" dirty="0"/>
              <a:t/>
            </a:r>
            <a:br>
              <a:rPr lang="en-US" altLang="ja-JP" sz="4400" dirty="0"/>
            </a:br>
            <a:endParaRPr lang="ja-JP" altLang="en-US" sz="3200" dirty="0"/>
          </a:p>
        </p:txBody>
      </p:sp>
      <p:sp>
        <p:nvSpPr>
          <p:cNvPr id="10243" name="サブタイトル 2"/>
          <p:cNvSpPr>
            <a:spLocks noGrp="1"/>
          </p:cNvSpPr>
          <p:nvPr>
            <p:ph type="subTitle" idx="1"/>
          </p:nvPr>
        </p:nvSpPr>
        <p:spPr>
          <a:xfrm>
            <a:off x="685800" y="3611563"/>
            <a:ext cx="7772400" cy="1200150"/>
          </a:xfrm>
        </p:spPr>
        <p:txBody>
          <a:bodyPr/>
          <a:lstStyle/>
          <a:p>
            <a:pPr marR="0" eaLnBrk="1" hangingPunct="1">
              <a:lnSpc>
                <a:spcPct val="80000"/>
              </a:lnSpc>
            </a:pPr>
            <a:endParaRPr lang="en-US" altLang="ja-JP" sz="2500" dirty="0" smtClean="0"/>
          </a:p>
          <a:p>
            <a:pPr marR="0" eaLnBrk="1" hangingPunct="1">
              <a:lnSpc>
                <a:spcPct val="80000"/>
              </a:lnSpc>
            </a:pPr>
            <a:endParaRPr lang="en-US" altLang="ja-JP" sz="2500" dirty="0" smtClean="0"/>
          </a:p>
        </p:txBody>
      </p:sp>
      <p:sp>
        <p:nvSpPr>
          <p:cNvPr id="2" name="スライド番号プレースホルダー 1"/>
          <p:cNvSpPr>
            <a:spLocks noGrp="1"/>
          </p:cNvSpPr>
          <p:nvPr>
            <p:ph type="sldNum" sz="quarter" idx="12"/>
          </p:nvPr>
        </p:nvSpPr>
        <p:spPr/>
        <p:txBody>
          <a:bodyPr/>
          <a:lstStyle/>
          <a:p>
            <a:pPr>
              <a:defRPr/>
            </a:pPr>
            <a:fld id="{7F1B11E6-8006-449F-B5DA-BDE701158EEE}" type="slidenum">
              <a:rPr lang="ja-JP" altLang="en-US" smtClean="0"/>
              <a:t>20</a:t>
            </a:fld>
            <a:endParaRPr lang="ja-JP" altLang="en-US"/>
          </a:p>
        </p:txBody>
      </p:sp>
    </p:spTree>
    <p:extLst>
      <p:ext uri="{BB962C8B-B14F-4D97-AF65-F5344CB8AC3E}">
        <p14:creationId xmlns:p14="http://schemas.microsoft.com/office/powerpoint/2010/main" val="1967019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457200" y="1481138"/>
            <a:ext cx="8229600" cy="5116512"/>
          </a:xfrm>
        </p:spPr>
        <p:txBody>
          <a:bodyPr/>
          <a:lstStyle/>
          <a:p>
            <a:pPr marL="660400" indent="-571500">
              <a:buFont typeface="Wingdings" panose="05000000000000000000" pitchFamily="2" charset="2"/>
              <a:buChar char="l"/>
              <a:defRPr/>
            </a:pPr>
            <a:r>
              <a:rPr lang="en-US" altLang="ja-JP" sz="3200" dirty="0" smtClean="0"/>
              <a:t>Patent Suite is Expensive;</a:t>
            </a:r>
          </a:p>
          <a:p>
            <a:pPr marL="915988" lvl="1" indent="-571500">
              <a:buFont typeface="Wingdings" panose="05000000000000000000" pitchFamily="2" charset="2"/>
              <a:buChar char="ü"/>
              <a:defRPr/>
            </a:pPr>
            <a:r>
              <a:rPr lang="en-US" altLang="ja-JP" sz="2800" dirty="0" smtClean="0"/>
              <a:t>to understand </a:t>
            </a:r>
            <a:r>
              <a:rPr lang="en-US" altLang="ja-JP" sz="2800" dirty="0"/>
              <a:t>technology</a:t>
            </a:r>
          </a:p>
          <a:p>
            <a:pPr marL="915988" lvl="1" indent="-571500">
              <a:buFont typeface="Wingdings" panose="05000000000000000000" pitchFamily="2" charset="2"/>
              <a:buChar char="ü"/>
              <a:defRPr/>
            </a:pPr>
            <a:r>
              <a:rPr lang="en-US" altLang="ja-JP" sz="2800" dirty="0"/>
              <a:t>t</a:t>
            </a:r>
            <a:r>
              <a:rPr lang="en-US" altLang="ja-JP" sz="2800" dirty="0" smtClean="0"/>
              <a:t>o search </a:t>
            </a:r>
            <a:r>
              <a:rPr lang="en-US" altLang="ja-JP" sz="2800" dirty="0"/>
              <a:t>prior art</a:t>
            </a:r>
          </a:p>
          <a:p>
            <a:pPr marL="915988" lvl="1" indent="-571500">
              <a:buFont typeface="Wingdings" panose="05000000000000000000" pitchFamily="2" charset="2"/>
              <a:buChar char="ü"/>
              <a:defRPr/>
            </a:pPr>
            <a:r>
              <a:rPr lang="en-US" altLang="ja-JP" sz="2800" dirty="0"/>
              <a:t>t</a:t>
            </a:r>
            <a:r>
              <a:rPr lang="en-US" altLang="ja-JP" sz="2800" dirty="0" smtClean="0"/>
              <a:t>o defend </a:t>
            </a:r>
            <a:r>
              <a:rPr lang="en-US" altLang="ja-JP" sz="2800" dirty="0"/>
              <a:t>validity in JPO</a:t>
            </a:r>
          </a:p>
          <a:p>
            <a:pPr marL="660400" indent="-571500">
              <a:buFont typeface="Wingdings" panose="05000000000000000000" pitchFamily="2" charset="2"/>
              <a:buChar char="l"/>
              <a:defRPr/>
            </a:pPr>
            <a:r>
              <a:rPr lang="en-US" altLang="ja-JP" sz="3200" dirty="0" smtClean="0"/>
              <a:t>Yet</a:t>
            </a:r>
            <a:r>
              <a:rPr lang="en-US" altLang="ja-JP" sz="3200" dirty="0"/>
              <a:t>, damages amount is not enough compared with cost</a:t>
            </a:r>
            <a:r>
              <a:rPr lang="en-US" altLang="ja-JP" sz="3200" dirty="0" smtClean="0"/>
              <a:t>.</a:t>
            </a:r>
          </a:p>
          <a:p>
            <a:pPr marL="660400" indent="-571500">
              <a:buFont typeface="Wingdings" panose="05000000000000000000" pitchFamily="2" charset="2"/>
              <a:buChar char="l"/>
              <a:defRPr/>
            </a:pPr>
            <a:r>
              <a:rPr lang="en-US" altLang="ja-JP" sz="3200" dirty="0" smtClean="0"/>
              <a:t>Reasonable top management may well say;</a:t>
            </a:r>
          </a:p>
          <a:p>
            <a:pPr marL="915988" lvl="1" indent="-571500">
              <a:buFont typeface="Wingdings" panose="05000000000000000000" pitchFamily="2" charset="2"/>
              <a:buChar char="ü"/>
              <a:defRPr/>
            </a:pPr>
            <a:r>
              <a:rPr lang="en-US" altLang="ja-JP" sz="2800" dirty="0" smtClean="0"/>
              <a:t>“sue for injunction”</a:t>
            </a:r>
          </a:p>
          <a:p>
            <a:pPr marL="915988" lvl="1" indent="-571500">
              <a:buFont typeface="Wingdings" panose="05000000000000000000" pitchFamily="2" charset="2"/>
              <a:buChar char="ü"/>
              <a:defRPr/>
            </a:pPr>
            <a:r>
              <a:rPr lang="en-US" altLang="ja-JP" sz="2800" dirty="0" smtClean="0"/>
              <a:t>“not sue for damages”</a:t>
            </a:r>
          </a:p>
        </p:txBody>
      </p:sp>
      <p:sp>
        <p:nvSpPr>
          <p:cNvPr id="3" name="タイトル 2"/>
          <p:cNvSpPr>
            <a:spLocks noGrp="1"/>
          </p:cNvSpPr>
          <p:nvPr>
            <p:ph type="title"/>
          </p:nvPr>
        </p:nvSpPr>
        <p:spPr/>
        <p:txBody>
          <a:bodyPr/>
          <a:lstStyle/>
          <a:p>
            <a:pPr algn="ctr">
              <a:defRPr/>
            </a:pPr>
            <a:r>
              <a:rPr lang="en-US" altLang="ja-JP" dirty="0" smtClean="0"/>
              <a:t>About</a:t>
            </a:r>
            <a:r>
              <a:rPr lang="ja-JP" altLang="en-US" dirty="0" smtClean="0"/>
              <a:t>　</a:t>
            </a:r>
            <a:r>
              <a:rPr lang="en-US" altLang="ja-JP" dirty="0" smtClean="0"/>
              <a:t>Japan</a:t>
            </a:r>
            <a:endParaRPr lang="ja-JP" altLang="en-US" dirty="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21</a:t>
            </a:fld>
            <a:endParaRPr lang="ja-JP" altLang="en-US"/>
          </a:p>
        </p:txBody>
      </p:sp>
    </p:spTree>
    <p:extLst>
      <p:ext uri="{BB962C8B-B14F-4D97-AF65-F5344CB8AC3E}">
        <p14:creationId xmlns:p14="http://schemas.microsoft.com/office/powerpoint/2010/main" val="1739277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980728"/>
            <a:ext cx="8229600" cy="4525962"/>
          </a:xfrm>
        </p:spPr>
        <p:txBody>
          <a:bodyPr/>
          <a:lstStyle/>
          <a:p>
            <a:pPr>
              <a:buFont typeface="Wingdings" panose="05000000000000000000" pitchFamily="2" charset="2"/>
              <a:buChar char="l"/>
            </a:pPr>
            <a:r>
              <a:rPr kumimoji="1" lang="en-US" altLang="ja-JP" sz="3200" dirty="0" smtClean="0"/>
              <a:t>Diet resolved;</a:t>
            </a:r>
          </a:p>
          <a:p>
            <a:pPr lvl="1">
              <a:buFont typeface="Wingdings" panose="05000000000000000000" pitchFamily="2" charset="2"/>
              <a:buChar char="ü"/>
            </a:pPr>
            <a:r>
              <a:rPr lang="en-US" altLang="ja-JP" sz="2800" dirty="0" smtClean="0"/>
              <a:t>Study whether punitive damages or not</a:t>
            </a:r>
          </a:p>
          <a:p>
            <a:pPr lvl="1">
              <a:buFont typeface="Wingdings" panose="05000000000000000000" pitchFamily="2" charset="2"/>
              <a:buChar char="ü"/>
            </a:pPr>
            <a:r>
              <a:rPr kumimoji="1" lang="en-US" altLang="ja-JP" sz="2800" dirty="0" smtClean="0"/>
              <a:t>Study two step suits (infringement/damages)</a:t>
            </a:r>
          </a:p>
          <a:p>
            <a:pPr>
              <a:buFont typeface="Wingdings" panose="05000000000000000000" pitchFamily="2" charset="2"/>
              <a:buChar char="l"/>
            </a:pPr>
            <a:r>
              <a:rPr lang="en-US" altLang="ja-JP" sz="3200" dirty="0" smtClean="0"/>
              <a:t>Cabinet held committee and heard 5 people;</a:t>
            </a:r>
          </a:p>
          <a:p>
            <a:pPr lvl="1">
              <a:buFont typeface="Wingdings" panose="05000000000000000000" pitchFamily="2" charset="2"/>
              <a:buChar char="ü"/>
            </a:pPr>
            <a:r>
              <a:rPr kumimoji="1" lang="en-US" altLang="ja-JP" sz="2800" dirty="0" smtClean="0"/>
              <a:t>Prof. Tamai (Tokyo Univ.)</a:t>
            </a:r>
          </a:p>
          <a:p>
            <a:pPr lvl="1">
              <a:buFont typeface="Wingdings" panose="05000000000000000000" pitchFamily="2" charset="2"/>
              <a:buChar char="ü"/>
            </a:pPr>
            <a:r>
              <a:rPr lang="en-US" altLang="ja-JP" sz="2800" dirty="0" smtClean="0"/>
              <a:t>Prof. Yamamoto (Kyoto Univ.)</a:t>
            </a:r>
          </a:p>
          <a:p>
            <a:pPr lvl="1">
              <a:buFont typeface="Wingdings" panose="05000000000000000000" pitchFamily="2" charset="2"/>
              <a:buChar char="ü"/>
            </a:pPr>
            <a:r>
              <a:rPr kumimoji="1" lang="en-US" altLang="ja-JP" sz="2800" dirty="0" smtClean="0"/>
              <a:t>Lawyer Katayama</a:t>
            </a:r>
          </a:p>
          <a:p>
            <a:pPr lvl="1">
              <a:buFont typeface="Wingdings" panose="05000000000000000000" pitchFamily="2" charset="2"/>
              <a:buChar char="ü"/>
            </a:pPr>
            <a:r>
              <a:rPr lang="en-US" altLang="ja-JP" sz="2800" dirty="0" smtClean="0"/>
              <a:t>KEIDANREN</a:t>
            </a:r>
          </a:p>
          <a:p>
            <a:pPr lvl="1">
              <a:buFont typeface="Wingdings" panose="05000000000000000000" pitchFamily="2" charset="2"/>
              <a:buChar char="ü"/>
            </a:pPr>
            <a:r>
              <a:rPr kumimoji="1" lang="en-US" altLang="ja-JP" sz="2800" dirty="0" smtClean="0"/>
              <a:t>SHOKO KAIGISHO(</a:t>
            </a:r>
            <a:r>
              <a:rPr lang="en-US" altLang="ja-JP" sz="2800" dirty="0"/>
              <a:t>The Japan Chamber of Commerce and Industry</a:t>
            </a:r>
            <a:r>
              <a:rPr kumimoji="1" lang="en-US" altLang="ja-JP" sz="2800" dirty="0" smtClean="0"/>
              <a:t>)</a:t>
            </a:r>
          </a:p>
        </p:txBody>
      </p:sp>
      <p:sp>
        <p:nvSpPr>
          <p:cNvPr id="3" name="タイトル 2"/>
          <p:cNvSpPr>
            <a:spLocks noGrp="1"/>
          </p:cNvSpPr>
          <p:nvPr>
            <p:ph type="title"/>
          </p:nvPr>
        </p:nvSpPr>
        <p:spPr>
          <a:xfrm>
            <a:off x="457200" y="44624"/>
            <a:ext cx="8229600" cy="1143000"/>
          </a:xfrm>
        </p:spPr>
        <p:txBody>
          <a:bodyPr/>
          <a:lstStyle/>
          <a:p>
            <a:pPr algn="ctr"/>
            <a:r>
              <a:rPr kumimoji="1" lang="en-US" altLang="ja-JP" dirty="0" smtClean="0"/>
              <a:t>About Japan</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22</a:t>
            </a:fld>
            <a:endParaRPr lang="ja-JP" altLang="en-US"/>
          </a:p>
        </p:txBody>
      </p:sp>
    </p:spTree>
    <p:extLst>
      <p:ext uri="{BB962C8B-B14F-4D97-AF65-F5344CB8AC3E}">
        <p14:creationId xmlns:p14="http://schemas.microsoft.com/office/powerpoint/2010/main" val="392870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a:extLst>
              <a:ext uri="{FF2B5EF4-FFF2-40B4-BE49-F238E27FC236}"/>
            </a:extLst>
          </p:cNvPr>
          <p:cNvSpPr>
            <a:spLocks noGrp="1"/>
          </p:cNvSpPr>
          <p:nvPr>
            <p:ph type="ctrTitle"/>
          </p:nvPr>
        </p:nvSpPr>
        <p:spPr/>
        <p:txBody>
          <a:bodyPr>
            <a:noAutofit/>
          </a:bodyPr>
          <a:lstStyle/>
          <a:p>
            <a:pPr algn="ctr">
              <a:defRPr/>
            </a:pPr>
            <a:r>
              <a:rPr lang="en-US" altLang="ja-JP" sz="4400" dirty="0" smtClean="0"/>
              <a:t>III-II. About U.S.</a:t>
            </a:r>
            <a:r>
              <a:rPr lang="en-US" altLang="ja-JP" sz="4400" dirty="0"/>
              <a:t/>
            </a:r>
            <a:br>
              <a:rPr lang="en-US" altLang="ja-JP" sz="4400" dirty="0"/>
            </a:br>
            <a:endParaRPr lang="ja-JP" altLang="en-US" sz="3200" dirty="0"/>
          </a:p>
        </p:txBody>
      </p:sp>
      <p:sp>
        <p:nvSpPr>
          <p:cNvPr id="10243" name="サブタイトル 2"/>
          <p:cNvSpPr>
            <a:spLocks noGrp="1"/>
          </p:cNvSpPr>
          <p:nvPr>
            <p:ph type="subTitle" idx="1"/>
          </p:nvPr>
        </p:nvSpPr>
        <p:spPr>
          <a:xfrm>
            <a:off x="685800" y="3611563"/>
            <a:ext cx="7772400" cy="1200150"/>
          </a:xfrm>
        </p:spPr>
        <p:txBody>
          <a:bodyPr/>
          <a:lstStyle/>
          <a:p>
            <a:pPr marR="0" eaLnBrk="1" hangingPunct="1">
              <a:lnSpc>
                <a:spcPct val="80000"/>
              </a:lnSpc>
            </a:pPr>
            <a:endParaRPr lang="en-US" altLang="ja-JP" sz="2500" dirty="0" smtClean="0"/>
          </a:p>
          <a:p>
            <a:pPr marR="0" eaLnBrk="1" hangingPunct="1">
              <a:lnSpc>
                <a:spcPct val="80000"/>
              </a:lnSpc>
            </a:pPr>
            <a:endParaRPr lang="en-US" altLang="ja-JP" sz="2500" dirty="0" smtClean="0"/>
          </a:p>
        </p:txBody>
      </p:sp>
      <p:sp>
        <p:nvSpPr>
          <p:cNvPr id="2" name="スライド番号プレースホルダー 1"/>
          <p:cNvSpPr>
            <a:spLocks noGrp="1"/>
          </p:cNvSpPr>
          <p:nvPr>
            <p:ph type="sldNum" sz="quarter" idx="12"/>
          </p:nvPr>
        </p:nvSpPr>
        <p:spPr/>
        <p:txBody>
          <a:bodyPr/>
          <a:lstStyle/>
          <a:p>
            <a:pPr>
              <a:defRPr/>
            </a:pPr>
            <a:fld id="{7F1B11E6-8006-449F-B5DA-BDE701158EEE}" type="slidenum">
              <a:rPr lang="ja-JP" altLang="en-US" smtClean="0"/>
              <a:t>23</a:t>
            </a:fld>
            <a:endParaRPr lang="ja-JP" altLang="en-US"/>
          </a:p>
        </p:txBody>
      </p:sp>
    </p:spTree>
    <p:extLst>
      <p:ext uri="{BB962C8B-B14F-4D97-AF65-F5344CB8AC3E}">
        <p14:creationId xmlns:p14="http://schemas.microsoft.com/office/powerpoint/2010/main" val="1996772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457200" y="1481138"/>
            <a:ext cx="8229600" cy="5116512"/>
          </a:xfrm>
        </p:spPr>
        <p:txBody>
          <a:bodyPr/>
          <a:lstStyle/>
          <a:p>
            <a:pPr marL="660400" indent="-571500">
              <a:buFont typeface="Wingdings" panose="05000000000000000000" pitchFamily="2" charset="2"/>
              <a:buChar char="l"/>
              <a:defRPr/>
            </a:pPr>
            <a:r>
              <a:rPr lang="en-US" altLang="ja-JP" sz="3200" dirty="0" smtClean="0"/>
              <a:t>Patent Suit is MUCH MORE Expensive.</a:t>
            </a:r>
          </a:p>
          <a:p>
            <a:pPr marL="660400" indent="-571500">
              <a:buFont typeface="Wingdings" panose="05000000000000000000" pitchFamily="2" charset="2"/>
              <a:buChar char="l"/>
              <a:defRPr/>
            </a:pPr>
            <a:r>
              <a:rPr lang="en-US" altLang="ja-JP" sz="3200" dirty="0" smtClean="0"/>
              <a:t>Damage Amount can be large.</a:t>
            </a:r>
          </a:p>
          <a:p>
            <a:pPr marL="660400" indent="-571500">
              <a:buFont typeface="Wingdings" panose="05000000000000000000" pitchFamily="2" charset="2"/>
              <a:buChar char="l"/>
              <a:defRPr/>
            </a:pPr>
            <a:r>
              <a:rPr lang="en-US" altLang="ja-JP" sz="3200" dirty="0" smtClean="0"/>
              <a:t>But Injunction may be difficult.</a:t>
            </a:r>
          </a:p>
          <a:p>
            <a:pPr marL="660400" indent="-571500">
              <a:buFont typeface="Wingdings" panose="05000000000000000000" pitchFamily="2" charset="2"/>
              <a:buChar char="l"/>
              <a:defRPr/>
            </a:pPr>
            <a:r>
              <a:rPr lang="en-US" altLang="ja-JP" sz="3200" dirty="0" smtClean="0"/>
              <a:t>Reasonable management may well say;</a:t>
            </a:r>
          </a:p>
          <a:p>
            <a:pPr marL="915988" lvl="1" indent="-571500">
              <a:buFont typeface="Wingdings" panose="05000000000000000000" pitchFamily="2" charset="2"/>
              <a:buChar char="ü"/>
              <a:defRPr/>
            </a:pPr>
            <a:r>
              <a:rPr lang="en-US" altLang="ja-JP" sz="3200" dirty="0" smtClean="0"/>
              <a:t>“sue if Potential Damages </a:t>
            </a:r>
            <a:r>
              <a:rPr lang="en-US" altLang="ja-JP" sz="3200" dirty="0" smtClean="0">
                <a:latin typeface="Courier New"/>
                <a:cs typeface="Courier New"/>
              </a:rPr>
              <a:t>˃</a:t>
            </a:r>
            <a:r>
              <a:rPr lang="ja-JP" altLang="en-US" sz="3200" dirty="0">
                <a:latin typeface="Courier New"/>
                <a:cs typeface="Courier New"/>
              </a:rPr>
              <a:t> </a:t>
            </a:r>
            <a:r>
              <a:rPr lang="en-US" altLang="ja-JP" sz="3200" dirty="0"/>
              <a:t>Cost</a:t>
            </a:r>
            <a:r>
              <a:rPr lang="en-US" altLang="ja-JP" sz="3200" dirty="0" smtClean="0"/>
              <a:t>”</a:t>
            </a:r>
          </a:p>
          <a:p>
            <a:pPr marL="915988" lvl="1" indent="-571500">
              <a:buFont typeface="Wingdings" panose="05000000000000000000" pitchFamily="2" charset="2"/>
              <a:buChar char="ü"/>
              <a:defRPr/>
            </a:pPr>
            <a:r>
              <a:rPr lang="en-US" altLang="ja-JP" sz="3200" dirty="0" smtClean="0"/>
              <a:t>“if cost is zero, why </a:t>
            </a:r>
            <a:r>
              <a:rPr lang="en-US" altLang="ja-JP" sz="3200" smtClean="0"/>
              <a:t>not sue?”</a:t>
            </a:r>
            <a:endParaRPr lang="en-US" altLang="ja-JP" sz="3200" dirty="0" smtClean="0"/>
          </a:p>
        </p:txBody>
      </p:sp>
      <p:sp>
        <p:nvSpPr>
          <p:cNvPr id="3" name="タイトル 2"/>
          <p:cNvSpPr>
            <a:spLocks noGrp="1"/>
          </p:cNvSpPr>
          <p:nvPr>
            <p:ph type="title"/>
          </p:nvPr>
        </p:nvSpPr>
        <p:spPr/>
        <p:txBody>
          <a:bodyPr/>
          <a:lstStyle/>
          <a:p>
            <a:pPr algn="ctr">
              <a:defRPr/>
            </a:pPr>
            <a:r>
              <a:rPr lang="en-US" altLang="ja-JP" dirty="0" smtClean="0"/>
              <a:t>About U.S.</a:t>
            </a:r>
            <a:endParaRPr lang="ja-JP" altLang="en-US" dirty="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24</a:t>
            </a:fld>
            <a:endParaRPr lang="ja-JP" altLang="en-US"/>
          </a:p>
        </p:txBody>
      </p:sp>
    </p:spTree>
    <p:extLst>
      <p:ext uri="{BB962C8B-B14F-4D97-AF65-F5344CB8AC3E}">
        <p14:creationId xmlns:p14="http://schemas.microsoft.com/office/powerpoint/2010/main" val="2509117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a:buFont typeface="Wingdings" panose="05000000000000000000" pitchFamily="2" charset="2"/>
              <a:buChar char="l"/>
            </a:pPr>
            <a:r>
              <a:rPr kumimoji="1" lang="en-US" altLang="ja-JP" sz="3200" dirty="0" smtClean="0"/>
              <a:t>Reasonable management may say;</a:t>
            </a:r>
          </a:p>
          <a:p>
            <a:pPr lvl="1">
              <a:buFont typeface="Wingdings" panose="05000000000000000000" pitchFamily="2" charset="2"/>
              <a:buChar char="ü"/>
            </a:pPr>
            <a:r>
              <a:rPr lang="ja-JP" altLang="en-US" sz="2800" dirty="0" smtClean="0"/>
              <a:t>“</a:t>
            </a:r>
            <a:r>
              <a:rPr lang="en-US" altLang="ja-JP" sz="2800" dirty="0" smtClean="0"/>
              <a:t>sue </a:t>
            </a:r>
            <a:r>
              <a:rPr lang="en-US" altLang="ja-JP" sz="2800" dirty="0"/>
              <a:t>in US for </a:t>
            </a:r>
            <a:r>
              <a:rPr lang="en-US" altLang="ja-JP" sz="2800" dirty="0" smtClean="0"/>
              <a:t>damages”</a:t>
            </a:r>
          </a:p>
          <a:p>
            <a:pPr lvl="1">
              <a:buFont typeface="Wingdings" panose="05000000000000000000" pitchFamily="2" charset="2"/>
              <a:buChar char="ü"/>
            </a:pPr>
            <a:r>
              <a:rPr kumimoji="1" lang="en-US" altLang="ja-JP" sz="2800" dirty="0" smtClean="0"/>
              <a:t>“sue in Japan for injunction”</a:t>
            </a:r>
            <a:endParaRPr kumimoji="1" lang="ja-JP" altLang="en-US" sz="2800" dirty="0"/>
          </a:p>
        </p:txBody>
      </p:sp>
      <p:sp>
        <p:nvSpPr>
          <p:cNvPr id="3" name="タイトル 2"/>
          <p:cNvSpPr>
            <a:spLocks noGrp="1"/>
          </p:cNvSpPr>
          <p:nvPr>
            <p:ph type="title"/>
          </p:nvPr>
        </p:nvSpPr>
        <p:spPr/>
        <p:txBody>
          <a:bodyPr/>
          <a:lstStyle/>
          <a:p>
            <a:r>
              <a:rPr kumimoji="1" lang="en-US" altLang="ja-JP" dirty="0" smtClean="0"/>
              <a:t>About US +</a:t>
            </a:r>
            <a:r>
              <a:rPr kumimoji="1" lang="ja-JP" altLang="en-US" dirty="0" smtClean="0"/>
              <a:t> </a:t>
            </a:r>
            <a:r>
              <a:rPr kumimoji="1" lang="en-US" altLang="ja-JP" dirty="0" smtClean="0"/>
              <a:t>Japan</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25</a:t>
            </a:fld>
            <a:endParaRPr lang="ja-JP" altLang="en-US"/>
          </a:p>
        </p:txBody>
      </p:sp>
    </p:spTree>
    <p:extLst>
      <p:ext uri="{BB962C8B-B14F-4D97-AF65-F5344CB8AC3E}">
        <p14:creationId xmlns:p14="http://schemas.microsoft.com/office/powerpoint/2010/main" val="3309680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a:buFont typeface="Wingdings" panose="05000000000000000000" pitchFamily="2" charset="2"/>
              <a:buChar char="l"/>
            </a:pPr>
            <a:r>
              <a:rPr kumimoji="1" lang="en-US" altLang="ja-JP" sz="2800" dirty="0" smtClean="0"/>
              <a:t>Sue for injunction but be careful for defendant’s attorney’s fee when defeated.</a:t>
            </a:r>
            <a:endParaRPr kumimoji="1" lang="ja-JP" altLang="en-US" sz="2800" dirty="0"/>
          </a:p>
        </p:txBody>
      </p:sp>
      <p:sp>
        <p:nvSpPr>
          <p:cNvPr id="3" name="タイトル 2"/>
          <p:cNvSpPr>
            <a:spLocks noGrp="1"/>
          </p:cNvSpPr>
          <p:nvPr>
            <p:ph type="title"/>
          </p:nvPr>
        </p:nvSpPr>
        <p:spPr/>
        <p:txBody>
          <a:bodyPr/>
          <a:lstStyle/>
          <a:p>
            <a:r>
              <a:rPr kumimoji="1" lang="en-US" altLang="ja-JP" dirty="0" smtClean="0"/>
              <a:t>About Germany</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C89C750-BD1A-4BF4-8375-247AC82CDCE4}" type="slidenum">
              <a:rPr lang="ja-JP" altLang="en-US" smtClean="0"/>
              <a:t>26</a:t>
            </a:fld>
            <a:endParaRPr lang="ja-JP" altLang="en-US"/>
          </a:p>
        </p:txBody>
      </p:sp>
    </p:spTree>
    <p:extLst>
      <p:ext uri="{BB962C8B-B14F-4D97-AF65-F5344CB8AC3E}">
        <p14:creationId xmlns:p14="http://schemas.microsoft.com/office/powerpoint/2010/main" val="2420759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a:extLst/>
          </p:cNvPr>
          <p:cNvSpPr>
            <a:spLocks noGrp="1"/>
          </p:cNvSpPr>
          <p:nvPr>
            <p:ph type="ctrTitle"/>
          </p:nvPr>
        </p:nvSpPr>
        <p:spPr>
          <a:xfrm>
            <a:off x="685800" y="1484784"/>
            <a:ext cx="7772400" cy="1829761"/>
          </a:xfrm>
        </p:spPr>
        <p:txBody>
          <a:bodyPr>
            <a:noAutofit/>
          </a:bodyPr>
          <a:lstStyle/>
          <a:p>
            <a:pPr algn="ctr">
              <a:defRPr/>
            </a:pPr>
            <a:r>
              <a:rPr lang="en-US" altLang="ja-JP" sz="4000" dirty="0" smtClean="0"/>
              <a:t>IV</a:t>
            </a:r>
            <a:r>
              <a:rPr lang="en-US" altLang="ja-JP" sz="4000" dirty="0"/>
              <a:t>. Issues discussed and to be discussed in Patent System </a:t>
            </a:r>
            <a:r>
              <a:rPr lang="en-US" altLang="ja-JP" sz="4000" dirty="0" smtClean="0"/>
              <a:t>Subcommittee</a:t>
            </a:r>
            <a:endParaRPr lang="ja-JP" altLang="en-US" sz="2800" dirty="0"/>
          </a:p>
        </p:txBody>
      </p:sp>
      <p:sp>
        <p:nvSpPr>
          <p:cNvPr id="10243" name="サブタイトル 2"/>
          <p:cNvSpPr>
            <a:spLocks noGrp="1"/>
          </p:cNvSpPr>
          <p:nvPr>
            <p:ph type="subTitle" idx="1"/>
          </p:nvPr>
        </p:nvSpPr>
        <p:spPr>
          <a:xfrm>
            <a:off x="685800" y="3611563"/>
            <a:ext cx="7772400" cy="1200150"/>
          </a:xfrm>
        </p:spPr>
        <p:txBody>
          <a:bodyPr/>
          <a:lstStyle/>
          <a:p>
            <a:pPr marR="0" eaLnBrk="1" hangingPunct="1">
              <a:lnSpc>
                <a:spcPct val="80000"/>
              </a:lnSpc>
            </a:pPr>
            <a:endParaRPr lang="en-US" altLang="ja-JP" sz="2800" dirty="0" smtClean="0">
              <a:solidFill>
                <a:schemeClr val="tx1"/>
              </a:solidFill>
            </a:endParaRPr>
          </a:p>
          <a:p>
            <a:pPr marR="0" eaLnBrk="1" hangingPunct="1">
              <a:lnSpc>
                <a:spcPct val="80000"/>
              </a:lnSpc>
            </a:pPr>
            <a:r>
              <a:rPr lang="en-US" altLang="ja-JP" sz="2800" dirty="0" smtClean="0">
                <a:solidFill>
                  <a:schemeClr val="tx1"/>
                </a:solidFill>
              </a:rPr>
              <a:t>Kaoru Kuroda</a:t>
            </a:r>
          </a:p>
          <a:p>
            <a:pPr marR="0" eaLnBrk="1" hangingPunct="1">
              <a:lnSpc>
                <a:spcPct val="80000"/>
              </a:lnSpc>
            </a:pPr>
            <a:r>
              <a:rPr lang="en-US" altLang="ja-JP" sz="2800" dirty="0" smtClean="0">
                <a:solidFill>
                  <a:schemeClr val="tx1"/>
                </a:solidFill>
              </a:rPr>
              <a:t>Abe, Ikubo &amp; Katayama</a:t>
            </a:r>
            <a:endParaRPr lang="en-US" altLang="ja-JP" sz="2800"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7F1B11E6-8006-449F-B5DA-BDE701158EEE}" type="slidenum">
              <a:rPr lang="ja-JP" altLang="en-US" smtClean="0"/>
              <a:t>27</a:t>
            </a:fld>
            <a:endParaRPr lang="ja-JP" altLang="en-US"/>
          </a:p>
        </p:txBody>
      </p:sp>
    </p:spTree>
    <p:extLst>
      <p:ext uri="{BB962C8B-B14F-4D97-AF65-F5344CB8AC3E}">
        <p14:creationId xmlns:p14="http://schemas.microsoft.com/office/powerpoint/2010/main" val="3233555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457200" y="1481138"/>
            <a:ext cx="8229600" cy="5116512"/>
          </a:xfrm>
        </p:spPr>
        <p:txBody>
          <a:bodyPr/>
          <a:lstStyle/>
          <a:p>
            <a:pPr marL="660400" indent="-571500">
              <a:spcBef>
                <a:spcPts val="0"/>
              </a:spcBef>
              <a:spcAft>
                <a:spcPts val="1200"/>
              </a:spcAft>
              <a:buFont typeface="Wingdings" panose="05000000000000000000" pitchFamily="2" charset="2"/>
              <a:buChar char="l"/>
              <a:defRPr/>
            </a:pPr>
            <a:r>
              <a:rPr lang="en-US" altLang="ja-JP" sz="3600" dirty="0" smtClean="0"/>
              <a:t>Japan does not have enough means to collect </a:t>
            </a:r>
            <a:r>
              <a:rPr lang="en-US" altLang="ja-JP" sz="3600" dirty="0"/>
              <a:t>evidence </a:t>
            </a:r>
            <a:r>
              <a:rPr lang="en-US" altLang="ja-JP" sz="3600" dirty="0" smtClean="0"/>
              <a:t>whereas the major countries have.</a:t>
            </a:r>
          </a:p>
          <a:p>
            <a:pPr marL="660400" indent="-571500">
              <a:spcBef>
                <a:spcPts val="0"/>
              </a:spcBef>
              <a:spcAft>
                <a:spcPts val="1200"/>
              </a:spcAft>
              <a:buFont typeface="Wingdings" panose="05000000000000000000" pitchFamily="2" charset="2"/>
              <a:buChar char="l"/>
              <a:defRPr/>
            </a:pPr>
            <a:r>
              <a:rPr lang="en-US" altLang="ja-JP" sz="3600" dirty="0" smtClean="0"/>
              <a:t>In Japan, damages amount is not enough compared with the cost.</a:t>
            </a:r>
          </a:p>
        </p:txBody>
      </p:sp>
      <p:sp>
        <p:nvSpPr>
          <p:cNvPr id="3" name="タイトル 2"/>
          <p:cNvSpPr>
            <a:spLocks noGrp="1"/>
          </p:cNvSpPr>
          <p:nvPr>
            <p:ph type="title"/>
          </p:nvPr>
        </p:nvSpPr>
        <p:spPr>
          <a:xfrm>
            <a:off x="457200" y="116632"/>
            <a:ext cx="8229600" cy="1143000"/>
          </a:xfrm>
        </p:spPr>
        <p:txBody>
          <a:bodyPr>
            <a:normAutofit/>
          </a:bodyPr>
          <a:lstStyle/>
          <a:p>
            <a:pPr algn="ctr">
              <a:defRPr/>
            </a:pPr>
            <a:r>
              <a:rPr lang="en-US" altLang="ja-JP" dirty="0" smtClean="0"/>
              <a:t>1. Background</a:t>
            </a:r>
            <a:endParaRPr lang="ja-JP" altLang="en-US" dirty="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28</a:t>
            </a:fld>
            <a:endParaRPr lang="ja-JP" altLang="en-US"/>
          </a:p>
        </p:txBody>
      </p:sp>
    </p:spTree>
    <p:extLst>
      <p:ext uri="{BB962C8B-B14F-4D97-AF65-F5344CB8AC3E}">
        <p14:creationId xmlns:p14="http://schemas.microsoft.com/office/powerpoint/2010/main" val="902498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395536" y="1196752"/>
            <a:ext cx="8388000" cy="5116512"/>
          </a:xfrm>
        </p:spPr>
        <p:txBody>
          <a:bodyPr lIns="36000" rIns="36000"/>
          <a:lstStyle/>
          <a:p>
            <a:pPr marL="660400" indent="-571500">
              <a:spcBef>
                <a:spcPts val="0"/>
              </a:spcBef>
              <a:spcAft>
                <a:spcPts val="600"/>
              </a:spcAft>
              <a:buSzPct val="100000"/>
              <a:buFont typeface="+mj-lt"/>
              <a:buAutoNum type="romanUcPeriod"/>
              <a:defRPr/>
            </a:pPr>
            <a:r>
              <a:rPr lang="en-US" altLang="ja-JP" sz="3200" dirty="0" smtClean="0"/>
              <a:t>Strengthening evidence collection procedures</a:t>
            </a:r>
          </a:p>
          <a:p>
            <a:pPr marL="915988" lvl="1" indent="-571500">
              <a:spcBef>
                <a:spcPts val="0"/>
              </a:spcBef>
              <a:spcAft>
                <a:spcPts val="1800"/>
              </a:spcAft>
              <a:buSzPct val="75000"/>
              <a:buFont typeface="Wingdings" panose="05000000000000000000" pitchFamily="2" charset="2"/>
              <a:buChar char="l"/>
              <a:defRPr/>
            </a:pPr>
            <a:r>
              <a:rPr lang="en-US" altLang="ja-JP" sz="2800" dirty="0" smtClean="0"/>
              <a:t>Introducing inspection system</a:t>
            </a:r>
          </a:p>
          <a:p>
            <a:pPr marL="660400" indent="-571500">
              <a:spcBef>
                <a:spcPts val="0"/>
              </a:spcBef>
              <a:spcAft>
                <a:spcPts val="600"/>
              </a:spcAft>
              <a:buSzPct val="100000"/>
              <a:buFont typeface="+mj-lt"/>
              <a:buAutoNum type="romanUcPeriod"/>
              <a:defRPr/>
            </a:pPr>
            <a:r>
              <a:rPr lang="en-US" altLang="ja-JP" sz="3200" dirty="0" smtClean="0"/>
              <a:t>Reform of damages calculation methods</a:t>
            </a:r>
            <a:endParaRPr lang="en-US" altLang="ja-JP" sz="3600" dirty="0" smtClean="0"/>
          </a:p>
          <a:p>
            <a:pPr marL="915988" lvl="1" indent="-571500">
              <a:spcBef>
                <a:spcPts val="0"/>
              </a:spcBef>
              <a:spcAft>
                <a:spcPts val="600"/>
              </a:spcAft>
              <a:buSzPct val="75000"/>
              <a:buFont typeface="Wingdings" panose="05000000000000000000" pitchFamily="2" charset="2"/>
              <a:buChar char="l"/>
              <a:defRPr/>
            </a:pPr>
            <a:r>
              <a:rPr lang="en-US" altLang="ja-JP" sz="2800" dirty="0" smtClean="0"/>
              <a:t>Introducing a provision which allows licensing fee for the </a:t>
            </a:r>
            <a:r>
              <a:rPr lang="en-US" altLang="ja-JP" sz="2800" dirty="0"/>
              <a:t>portion deducted </a:t>
            </a:r>
            <a:r>
              <a:rPr lang="en-US" altLang="ja-JP" sz="2800" dirty="0" smtClean="0"/>
              <a:t>under Article 102(1).</a:t>
            </a:r>
          </a:p>
          <a:p>
            <a:pPr marL="915988" lvl="1" indent="-571500">
              <a:spcBef>
                <a:spcPts val="0"/>
              </a:spcBef>
              <a:spcAft>
                <a:spcPts val="1200"/>
              </a:spcAft>
              <a:buSzPct val="75000"/>
              <a:buFont typeface="Wingdings" panose="05000000000000000000" pitchFamily="2" charset="2"/>
              <a:buChar char="l"/>
              <a:defRPr/>
            </a:pPr>
            <a:r>
              <a:rPr lang="en-US" altLang="ja-JP" sz="2800" dirty="0" smtClean="0"/>
              <a:t>Introducing a provision to clarify elements to be considered in Article 102(3).</a:t>
            </a:r>
            <a:endParaRPr lang="en-US" altLang="ja-JP" sz="3600" dirty="0" smtClean="0"/>
          </a:p>
        </p:txBody>
      </p:sp>
      <p:sp>
        <p:nvSpPr>
          <p:cNvPr id="3" name="タイトル 2"/>
          <p:cNvSpPr>
            <a:spLocks noGrp="1"/>
          </p:cNvSpPr>
          <p:nvPr>
            <p:ph type="title"/>
          </p:nvPr>
        </p:nvSpPr>
        <p:spPr>
          <a:xfrm>
            <a:off x="251520" y="116632"/>
            <a:ext cx="8640960" cy="792088"/>
          </a:xfrm>
        </p:spPr>
        <p:txBody>
          <a:bodyPr>
            <a:normAutofit/>
          </a:bodyPr>
          <a:lstStyle/>
          <a:p>
            <a:pPr algn="ctr">
              <a:defRPr/>
            </a:pPr>
            <a:r>
              <a:rPr lang="en-US" altLang="ja-JP" dirty="0" smtClean="0"/>
              <a:t>2. Issues discussed in 2018</a:t>
            </a:r>
            <a:endParaRPr lang="ja-JP" altLang="en-US" dirty="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29</a:t>
            </a:fld>
            <a:endParaRPr lang="ja-JP" altLang="en-US"/>
          </a:p>
        </p:txBody>
      </p:sp>
    </p:spTree>
    <p:extLst>
      <p:ext uri="{BB962C8B-B14F-4D97-AF65-F5344CB8AC3E}">
        <p14:creationId xmlns:p14="http://schemas.microsoft.com/office/powerpoint/2010/main" val="107594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611560" y="1268760"/>
            <a:ext cx="8640960" cy="4747665"/>
          </a:xfrm>
        </p:spPr>
        <p:txBody>
          <a:bodyPr/>
          <a:lstStyle/>
          <a:p>
            <a:pPr marL="660400" indent="-571500">
              <a:buFont typeface="Wingdings" panose="05000000000000000000" pitchFamily="2" charset="2"/>
              <a:buChar char="l"/>
              <a:defRPr/>
            </a:pPr>
            <a:r>
              <a:rPr lang="en-US" sz="2000" smtClean="0"/>
              <a:t>Similar </a:t>
            </a:r>
            <a:r>
              <a:rPr lang="en-US" sz="2000"/>
              <a:t>to contingency </a:t>
            </a:r>
            <a:r>
              <a:rPr lang="en-US" sz="2000" smtClean="0"/>
              <a:t>cases</a:t>
            </a:r>
          </a:p>
          <a:p>
            <a:pPr marL="660400" indent="-571500">
              <a:buFont typeface="Wingdings" panose="05000000000000000000" pitchFamily="2" charset="2"/>
              <a:buChar char="l"/>
              <a:defRPr/>
            </a:pPr>
            <a:r>
              <a:rPr lang="en-US" sz="2000" smtClean="0"/>
              <a:t>Investment </a:t>
            </a:r>
            <a:r>
              <a:rPr lang="en-US" sz="2000"/>
              <a:t>plus success </a:t>
            </a:r>
            <a:r>
              <a:rPr lang="en-US" sz="2000" smtClean="0"/>
              <a:t>fee</a:t>
            </a:r>
          </a:p>
          <a:p>
            <a:pPr marL="915988" lvl="1" indent="-571500">
              <a:buFont typeface="Wingdings" panose="05000000000000000000" pitchFamily="2" charset="2"/>
              <a:buChar char="ü"/>
              <a:defRPr/>
            </a:pPr>
            <a:r>
              <a:rPr lang="en-US" sz="2000" smtClean="0"/>
              <a:t>Structures: percentage, flat, split with attorney</a:t>
            </a:r>
          </a:p>
          <a:p>
            <a:pPr marL="660400" indent="-571500">
              <a:buFont typeface="Wingdings" panose="05000000000000000000" pitchFamily="2" charset="2"/>
              <a:buChar char="l"/>
              <a:defRPr/>
            </a:pPr>
            <a:r>
              <a:rPr lang="en-US" sz="2000" smtClean="0"/>
              <a:t>Defense-side </a:t>
            </a:r>
            <a:r>
              <a:rPr lang="en-US" sz="2000"/>
              <a:t>also</a:t>
            </a:r>
          </a:p>
          <a:p>
            <a:pPr marL="660400" indent="-571500">
              <a:buFont typeface="Wingdings" panose="05000000000000000000" pitchFamily="2" charset="2"/>
              <a:buChar char="l"/>
              <a:defRPr/>
            </a:pPr>
            <a:r>
              <a:rPr lang="en-US" sz="2000"/>
              <a:t>Litigation insurance</a:t>
            </a:r>
            <a:r>
              <a:rPr lang="en-US" sz="2000" smtClean="0"/>
              <a:t>?</a:t>
            </a:r>
          </a:p>
          <a:p>
            <a:pPr marL="660400" indent="-571500">
              <a:buFont typeface="Wingdings" panose="05000000000000000000" pitchFamily="2" charset="2"/>
              <a:buChar char="l"/>
              <a:defRPr/>
            </a:pPr>
            <a:r>
              <a:rPr lang="en-US" sz="2000"/>
              <a:t>Fee splitting with non-lawyers</a:t>
            </a:r>
            <a:r>
              <a:rPr lang="en-US" sz="2000" smtClean="0"/>
              <a:t>?</a:t>
            </a:r>
          </a:p>
          <a:p>
            <a:pPr marL="660400" indent="-571500">
              <a:buFont typeface="Wingdings" panose="05000000000000000000" pitchFamily="2" charset="2"/>
              <a:buChar char="l"/>
              <a:defRPr/>
            </a:pPr>
            <a:endParaRPr lang="en-US" sz="1400"/>
          </a:p>
          <a:p>
            <a:pPr>
              <a:buFont typeface="Wingdings" panose="05000000000000000000" pitchFamily="2" charset="2"/>
              <a:buChar char="l"/>
            </a:pPr>
            <a:r>
              <a:rPr lang="ja-JP" altLang="en-US" sz="2000" kern="0" smtClean="0"/>
              <a:t>   成功</a:t>
            </a:r>
            <a:r>
              <a:rPr lang="ja-JP" altLang="en-US" sz="2000" kern="0"/>
              <a:t>報酬に類似</a:t>
            </a:r>
            <a:endParaRPr lang="en-US" altLang="ja-JP" sz="2000" kern="0"/>
          </a:p>
          <a:p>
            <a:pPr>
              <a:buFont typeface="Wingdings" panose="05000000000000000000" pitchFamily="2" charset="2"/>
              <a:buChar char="l"/>
            </a:pPr>
            <a:r>
              <a:rPr lang="ja-JP" altLang="en-US" sz="2000" kern="0" smtClean="0"/>
              <a:t>   投資</a:t>
            </a:r>
            <a:r>
              <a:rPr lang="en-US" altLang="ja-JP" sz="2000" kern="0"/>
              <a:t>+</a:t>
            </a:r>
            <a:r>
              <a:rPr lang="ja-JP" altLang="en-US" sz="2000" kern="0"/>
              <a:t>成功に対する</a:t>
            </a:r>
            <a:r>
              <a:rPr lang="ja-JP" altLang="en-US" sz="2000" kern="0" smtClean="0"/>
              <a:t>報酬</a:t>
            </a:r>
            <a:endParaRPr lang="en-US" altLang="ja-JP" sz="2000" kern="0" smtClean="0"/>
          </a:p>
          <a:p>
            <a:pPr marL="109537" indent="0">
              <a:buNone/>
            </a:pPr>
            <a:endParaRPr lang="en-US" altLang="ja-JP" sz="2000" kern="0" smtClean="0"/>
          </a:p>
          <a:p>
            <a:pPr>
              <a:buFont typeface="Wingdings" panose="05000000000000000000" pitchFamily="2" charset="2"/>
              <a:buChar char="l"/>
            </a:pPr>
            <a:r>
              <a:rPr lang="ja-JP" altLang="en-US" sz="2000" kern="0" smtClean="0"/>
              <a:t>   防御側</a:t>
            </a:r>
            <a:r>
              <a:rPr lang="ja-JP" altLang="en-US" sz="2000" kern="0"/>
              <a:t>も同様</a:t>
            </a:r>
            <a:endParaRPr lang="en-US" sz="2000" kern="0"/>
          </a:p>
          <a:p>
            <a:pPr>
              <a:buFont typeface="Wingdings" panose="05000000000000000000" pitchFamily="2" charset="2"/>
              <a:buChar char="l"/>
            </a:pPr>
            <a:r>
              <a:rPr lang="ja-JP" altLang="en-US" sz="2000" kern="0" smtClean="0"/>
              <a:t>   訴訟</a:t>
            </a:r>
            <a:r>
              <a:rPr lang="ja-JP" altLang="en-US" sz="2000" kern="0"/>
              <a:t>保険？</a:t>
            </a:r>
            <a:endParaRPr lang="en-US" sz="2000" kern="0"/>
          </a:p>
          <a:p>
            <a:pPr>
              <a:buFont typeface="Wingdings" panose="05000000000000000000" pitchFamily="2" charset="2"/>
              <a:buChar char="l"/>
            </a:pPr>
            <a:r>
              <a:rPr lang="ja-JP" altLang="en-US" sz="2000" kern="0" smtClean="0"/>
              <a:t>   非弁護士</a:t>
            </a:r>
            <a:r>
              <a:rPr lang="ja-JP" altLang="en-US" sz="2000" kern="0"/>
              <a:t>と費用の分割？</a:t>
            </a:r>
            <a:endParaRPr lang="en-US" sz="2000" kern="0"/>
          </a:p>
          <a:p>
            <a:pPr marL="88900" indent="0">
              <a:buNone/>
              <a:defRPr/>
            </a:pPr>
            <a:endParaRPr lang="en-US" sz="2000" smtClean="0"/>
          </a:p>
          <a:p>
            <a:pPr marL="88900" indent="0">
              <a:buNone/>
              <a:defRPr/>
            </a:pPr>
            <a:endParaRPr lang="en-US" sz="1800" smtClean="0"/>
          </a:p>
          <a:p>
            <a:pPr marL="109537" indent="0">
              <a:buNone/>
            </a:pPr>
            <a:endParaRPr lang="en-US" sz="2000" kern="0"/>
          </a:p>
          <a:p>
            <a:pPr marL="660400" indent="-571500">
              <a:buFont typeface="Wingdings" panose="05000000000000000000" pitchFamily="2" charset="2"/>
              <a:buChar char="l"/>
              <a:defRPr/>
            </a:pPr>
            <a:endParaRPr lang="en-US" altLang="ja-JP" sz="3200" smtClean="0"/>
          </a:p>
          <a:p>
            <a:pPr marL="344488" lvl="1" indent="0">
              <a:buNone/>
              <a:defRPr/>
            </a:pPr>
            <a:endParaRPr lang="en-US" altLang="ja-JP" sz="2800"/>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normAutofit/>
          </a:bodyPr>
          <a:lstStyle/>
          <a:p>
            <a:pPr algn="ctr">
              <a:defRPr/>
            </a:pPr>
            <a:r>
              <a:rPr lang="en-US" sz="3600"/>
              <a:t>The Concept of Third Party Funding</a:t>
            </a:r>
            <a:endParaRPr lang="ja-JP" altLang="en-US" sz="3600"/>
          </a:p>
        </p:txBody>
      </p:sp>
      <p:pic>
        <p:nvPicPr>
          <p:cNvPr id="6" name="Picture 5"/>
          <p:cNvPicPr>
            <a:picLocks noChangeAspect="1"/>
          </p:cNvPicPr>
          <p:nvPr/>
        </p:nvPicPr>
        <p:blipFill>
          <a:blip r:embed="rId3"/>
          <a:srcRect/>
          <a:stretch>
            <a:fillRect/>
          </a:stretch>
        </p:blipFill>
        <p:spPr>
          <a:xfrm>
            <a:off x="899592" y="4293096"/>
            <a:ext cx="5590517" cy="579170"/>
          </a:xfrm>
          <a:prstGeom prst="rect">
            <a:avLst/>
          </a:prstGeom>
        </p:spPr>
      </p:pic>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3</a:t>
            </a:fld>
            <a:endParaRPr lang="ja-JP" altLang="en-US"/>
          </a:p>
        </p:txBody>
      </p:sp>
    </p:spTree>
    <p:extLst>
      <p:ext uri="{BB962C8B-B14F-4D97-AF65-F5344CB8AC3E}">
        <p14:creationId xmlns:p14="http://schemas.microsoft.com/office/powerpoint/2010/main" val="25061996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457200" y="1340768"/>
            <a:ext cx="8229600" cy="3240360"/>
          </a:xfrm>
        </p:spPr>
        <p:txBody>
          <a:bodyPr lIns="36000" rIns="36000"/>
          <a:lstStyle/>
          <a:p>
            <a:pPr marL="946150" indent="-857250">
              <a:spcBef>
                <a:spcPts val="0"/>
              </a:spcBef>
              <a:spcAft>
                <a:spcPts val="600"/>
              </a:spcAft>
              <a:buSzPct val="100000"/>
              <a:buFont typeface="+mj-lt"/>
              <a:buAutoNum type="romanUcPeriod" startAt="2"/>
              <a:defRPr/>
            </a:pPr>
            <a:r>
              <a:rPr lang="en-US" altLang="ja-JP" sz="3200" dirty="0"/>
              <a:t>Reform of damages calculation methods </a:t>
            </a:r>
            <a:endParaRPr lang="en-US" altLang="ja-JP" sz="3200" dirty="0" smtClean="0"/>
          </a:p>
          <a:p>
            <a:pPr marL="1201738" lvl="1" indent="-857250">
              <a:spcBef>
                <a:spcPts val="0"/>
              </a:spcBef>
              <a:spcAft>
                <a:spcPts val="1800"/>
              </a:spcAft>
              <a:buSzPct val="75000"/>
              <a:buFont typeface="Wingdings" panose="05000000000000000000" pitchFamily="2" charset="2"/>
              <a:buChar char="l"/>
              <a:defRPr/>
            </a:pPr>
            <a:r>
              <a:rPr lang="en-US" altLang="ja-JP" sz="2800" dirty="0" smtClean="0"/>
              <a:t>Compensation beyond actual damages</a:t>
            </a:r>
          </a:p>
          <a:p>
            <a:pPr marL="946150" indent="-857250">
              <a:spcBef>
                <a:spcPts val="0"/>
              </a:spcBef>
              <a:spcAft>
                <a:spcPts val="1800"/>
              </a:spcAft>
              <a:buSzPct val="100000"/>
              <a:buFont typeface="+mj-lt"/>
              <a:buAutoNum type="romanUcPeriod" startAt="2"/>
              <a:defRPr/>
            </a:pPr>
            <a:r>
              <a:rPr lang="en-US" altLang="ja-JP" sz="3200" dirty="0" smtClean="0"/>
              <a:t>Two-stage litigation system</a:t>
            </a:r>
          </a:p>
          <a:p>
            <a:pPr marL="946150" indent="-857250">
              <a:spcBef>
                <a:spcPts val="0"/>
              </a:spcBef>
              <a:spcAft>
                <a:spcPts val="1800"/>
              </a:spcAft>
              <a:buSzPct val="100000"/>
              <a:buFont typeface="+mj-lt"/>
              <a:buAutoNum type="romanUcPeriod" startAt="2"/>
              <a:defRPr/>
            </a:pPr>
            <a:r>
              <a:rPr lang="en-US" altLang="ja-JP" sz="3200" dirty="0" smtClean="0"/>
              <a:t>Reduction of litigation cost burden</a:t>
            </a:r>
            <a:endParaRPr lang="en-US" altLang="ja-JP" sz="3600" dirty="0" smtClean="0"/>
          </a:p>
        </p:txBody>
      </p:sp>
      <p:sp>
        <p:nvSpPr>
          <p:cNvPr id="2" name="右矢印 1"/>
          <p:cNvSpPr/>
          <p:nvPr/>
        </p:nvSpPr>
        <p:spPr>
          <a:xfrm>
            <a:off x="1145690" y="5063248"/>
            <a:ext cx="61198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829682" y="5013176"/>
            <a:ext cx="5046574" cy="584775"/>
          </a:xfrm>
          <a:prstGeom prst="rect">
            <a:avLst/>
          </a:prstGeom>
        </p:spPr>
        <p:txBody>
          <a:bodyPr wrap="none">
            <a:spAutoFit/>
          </a:bodyPr>
          <a:lstStyle/>
          <a:p>
            <a:pPr marL="88900" indent="0">
              <a:spcBef>
                <a:spcPts val="0"/>
              </a:spcBef>
              <a:spcAft>
                <a:spcPts val="3000"/>
              </a:spcAft>
              <a:buSzPct val="100000"/>
              <a:buNone/>
              <a:defRPr/>
            </a:pPr>
            <a:r>
              <a:rPr lang="en-US" altLang="ja-JP" sz="3200" dirty="0">
                <a:latin typeface="+mj-lt"/>
              </a:rPr>
              <a:t>Not fully discussed yet. </a:t>
            </a:r>
          </a:p>
        </p:txBody>
      </p:sp>
      <p:sp>
        <p:nvSpPr>
          <p:cNvPr id="7" name="タイトル 2"/>
          <p:cNvSpPr>
            <a:spLocks noGrp="1"/>
          </p:cNvSpPr>
          <p:nvPr>
            <p:ph type="title"/>
          </p:nvPr>
        </p:nvSpPr>
        <p:spPr>
          <a:xfrm>
            <a:off x="251520" y="116632"/>
            <a:ext cx="8640960" cy="792088"/>
          </a:xfrm>
        </p:spPr>
        <p:txBody>
          <a:bodyPr>
            <a:normAutofit fontScale="90000"/>
          </a:bodyPr>
          <a:lstStyle/>
          <a:p>
            <a:pPr algn="ctr">
              <a:defRPr/>
            </a:pPr>
            <a:r>
              <a:rPr lang="en-US" altLang="ja-JP" dirty="0" smtClean="0"/>
              <a:t>2. Issues discussed in </a:t>
            </a:r>
            <a:r>
              <a:rPr lang="en-US" altLang="ja-JP" dirty="0" smtClean="0"/>
              <a:t>2018</a:t>
            </a:r>
            <a:r>
              <a:rPr lang="ja-JP" altLang="en-US" dirty="0" smtClean="0"/>
              <a:t> </a:t>
            </a:r>
            <a:r>
              <a:rPr lang="en-US" altLang="ja-JP" dirty="0"/>
              <a:t>(</a:t>
            </a:r>
            <a:r>
              <a:rPr lang="en-US" altLang="ja-JP" dirty="0" smtClean="0"/>
              <a:t>cont'd)</a:t>
            </a:r>
            <a:endParaRPr lang="ja-JP" altLang="en-US" dirty="0"/>
          </a:p>
        </p:txBody>
      </p:sp>
      <p:sp>
        <p:nvSpPr>
          <p:cNvPr id="3" name="スライド番号プレースホルダー 2"/>
          <p:cNvSpPr>
            <a:spLocks noGrp="1"/>
          </p:cNvSpPr>
          <p:nvPr>
            <p:ph type="sldNum" sz="quarter" idx="12"/>
          </p:nvPr>
        </p:nvSpPr>
        <p:spPr/>
        <p:txBody>
          <a:bodyPr/>
          <a:lstStyle/>
          <a:p>
            <a:pPr>
              <a:defRPr/>
            </a:pPr>
            <a:fld id="{FC89C750-BD1A-4BF4-8375-247AC82CDCE4}" type="slidenum">
              <a:rPr lang="ja-JP" altLang="en-US" smtClean="0"/>
              <a:t>30</a:t>
            </a:fld>
            <a:endParaRPr lang="ja-JP" altLang="en-US"/>
          </a:p>
        </p:txBody>
      </p:sp>
    </p:spTree>
    <p:extLst>
      <p:ext uri="{BB962C8B-B14F-4D97-AF65-F5344CB8AC3E}">
        <p14:creationId xmlns:p14="http://schemas.microsoft.com/office/powerpoint/2010/main" val="3364014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467544" y="1196752"/>
            <a:ext cx="8280920" cy="5116512"/>
          </a:xfrm>
        </p:spPr>
        <p:txBody>
          <a:bodyPr lIns="36000" rIns="36000"/>
          <a:lstStyle/>
          <a:p>
            <a:pPr marL="88900" indent="0">
              <a:spcBef>
                <a:spcPts val="0"/>
              </a:spcBef>
              <a:spcAft>
                <a:spcPts val="1800"/>
              </a:spcAft>
              <a:buSzPct val="100000"/>
              <a:buNone/>
              <a:defRPr/>
            </a:pPr>
            <a:r>
              <a:rPr lang="en-US" altLang="ja-JP" sz="3200" dirty="0" smtClean="0"/>
              <a:t>Upon passing the Bill for the Patent Act, the supplementary resolution was adopted by both </a:t>
            </a:r>
            <a:r>
              <a:rPr lang="en-US" altLang="ja-JP" sz="3200" dirty="0"/>
              <a:t>houses of Representatives and </a:t>
            </a:r>
            <a:r>
              <a:rPr lang="en-US" altLang="ja-JP" sz="3200" dirty="0" smtClean="0"/>
              <a:t>Councilors:</a:t>
            </a:r>
          </a:p>
          <a:p>
            <a:pPr marL="915988" lvl="1" indent="-571500">
              <a:spcBef>
                <a:spcPts val="0"/>
              </a:spcBef>
              <a:spcAft>
                <a:spcPts val="1800"/>
              </a:spcAft>
              <a:buSzPct val="75000"/>
              <a:buFont typeface="Wingdings" panose="05000000000000000000" pitchFamily="2" charset="2"/>
              <a:buChar char="l"/>
              <a:defRPr/>
            </a:pPr>
            <a:r>
              <a:rPr lang="en-US" altLang="ja-JP" sz="2800" dirty="0" smtClean="0"/>
              <a:t>“Continuous discussion on introducing of ‘punitive damages’ and ‘two-stage litigation system’ should be conducted while closely watching the situation in other countries.”</a:t>
            </a:r>
            <a:endParaRPr lang="en-US" altLang="ja-JP" sz="3600" dirty="0" smtClean="0"/>
          </a:p>
        </p:txBody>
      </p:sp>
      <p:sp>
        <p:nvSpPr>
          <p:cNvPr id="3" name="タイトル 2"/>
          <p:cNvSpPr>
            <a:spLocks noGrp="1"/>
          </p:cNvSpPr>
          <p:nvPr>
            <p:ph type="title"/>
          </p:nvPr>
        </p:nvSpPr>
        <p:spPr>
          <a:xfrm>
            <a:off x="251520" y="116632"/>
            <a:ext cx="8640960" cy="1143000"/>
          </a:xfrm>
        </p:spPr>
        <p:txBody>
          <a:bodyPr>
            <a:normAutofit/>
          </a:bodyPr>
          <a:lstStyle/>
          <a:p>
            <a:pPr algn="ctr">
              <a:defRPr/>
            </a:pPr>
            <a:r>
              <a:rPr lang="en-US" altLang="ja-JP" dirty="0" smtClean="0"/>
              <a:t>3. Supplementary resolution</a:t>
            </a:r>
            <a:endParaRPr lang="ja-JP" altLang="en-US" dirty="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31</a:t>
            </a:fld>
            <a:endParaRPr lang="ja-JP" altLang="en-US"/>
          </a:p>
        </p:txBody>
      </p:sp>
    </p:spTree>
    <p:extLst>
      <p:ext uri="{BB962C8B-B14F-4D97-AF65-F5344CB8AC3E}">
        <p14:creationId xmlns:p14="http://schemas.microsoft.com/office/powerpoint/2010/main" val="3242201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p:cNvSpPr>
            <a:spLocks noGrp="1"/>
          </p:cNvSpPr>
          <p:nvPr>
            <p:ph type="title"/>
          </p:nvPr>
        </p:nvSpPr>
        <p:spPr>
          <a:xfrm>
            <a:off x="251520" y="116632"/>
            <a:ext cx="8640960" cy="1143000"/>
          </a:xfrm>
        </p:spPr>
        <p:txBody>
          <a:bodyPr>
            <a:noAutofit/>
          </a:bodyPr>
          <a:lstStyle/>
          <a:p>
            <a:pPr algn="ctr">
              <a:defRPr/>
            </a:pPr>
            <a:r>
              <a:rPr lang="en-US" altLang="ja-JP" sz="4000" dirty="0" smtClean="0"/>
              <a:t>4. Issues to be discussed in</a:t>
            </a:r>
            <a:br>
              <a:rPr lang="en-US" altLang="ja-JP" sz="4000" dirty="0" smtClean="0"/>
            </a:br>
            <a:r>
              <a:rPr lang="en-US" altLang="ja-JP" sz="4000" dirty="0" smtClean="0"/>
              <a:t>late 2019</a:t>
            </a:r>
            <a:endParaRPr lang="ja-JP" altLang="en-US" sz="4000" dirty="0"/>
          </a:p>
        </p:txBody>
      </p:sp>
      <p:sp>
        <p:nvSpPr>
          <p:cNvPr id="7" name="コンテンツ プレースホルダー 1"/>
          <p:cNvSpPr>
            <a:spLocks noGrp="1"/>
          </p:cNvSpPr>
          <p:nvPr>
            <p:ph idx="1"/>
          </p:nvPr>
        </p:nvSpPr>
        <p:spPr>
          <a:xfrm>
            <a:off x="457200" y="1696864"/>
            <a:ext cx="8229600" cy="4828480"/>
          </a:xfrm>
        </p:spPr>
        <p:txBody>
          <a:bodyPr lIns="36000" rIns="36000"/>
          <a:lstStyle/>
          <a:p>
            <a:pPr marL="714375" indent="-625475">
              <a:spcBef>
                <a:spcPts val="0"/>
              </a:spcBef>
              <a:spcAft>
                <a:spcPts val="600"/>
              </a:spcAft>
              <a:buSzPct val="100000"/>
              <a:buFont typeface="+mj-lt"/>
              <a:buAutoNum type="romanUcPeriod"/>
              <a:defRPr/>
            </a:pPr>
            <a:r>
              <a:rPr lang="en-US" altLang="ja-JP" sz="3600" dirty="0"/>
              <a:t>Two-stage litigation system </a:t>
            </a:r>
            <a:endParaRPr lang="en-US" altLang="ja-JP" sz="3600" dirty="0" smtClean="0"/>
          </a:p>
          <a:p>
            <a:pPr marL="344488" lvl="1" indent="0">
              <a:spcBef>
                <a:spcPts val="0"/>
              </a:spcBef>
              <a:spcAft>
                <a:spcPts val="600"/>
              </a:spcAft>
              <a:buSzPct val="100000"/>
              <a:buNone/>
              <a:defRPr/>
            </a:pPr>
            <a:endParaRPr lang="en-US" altLang="ja-JP" sz="3200" dirty="0" smtClean="0"/>
          </a:p>
          <a:p>
            <a:pPr marL="714375" indent="-625475">
              <a:spcBef>
                <a:spcPts val="0"/>
              </a:spcBef>
              <a:spcAft>
                <a:spcPts val="600"/>
              </a:spcAft>
              <a:buSzPct val="100000"/>
              <a:buFont typeface="+mj-lt"/>
              <a:buAutoNum type="romanUcPeriod"/>
              <a:defRPr/>
            </a:pPr>
            <a:r>
              <a:rPr lang="en-US" altLang="ja-JP" sz="3600" dirty="0" smtClean="0"/>
              <a:t>Further reviewing damages provisions</a:t>
            </a:r>
          </a:p>
          <a:p>
            <a:pPr marL="1201738" lvl="1" indent="-857250">
              <a:spcBef>
                <a:spcPts val="0"/>
              </a:spcBef>
              <a:spcAft>
                <a:spcPts val="600"/>
              </a:spcAft>
              <a:buSzPct val="100000"/>
              <a:buFont typeface="Arial" panose="020B0604020202020204" pitchFamily="34" charset="0"/>
              <a:buChar char="•"/>
              <a:defRPr/>
            </a:pPr>
            <a:r>
              <a:rPr lang="en-US" altLang="ja-JP" sz="3200" dirty="0" smtClean="0"/>
              <a:t>Punitive damages</a:t>
            </a:r>
          </a:p>
          <a:p>
            <a:pPr marL="1201738" lvl="1" indent="-857250">
              <a:spcBef>
                <a:spcPts val="0"/>
              </a:spcBef>
              <a:spcAft>
                <a:spcPts val="600"/>
              </a:spcAft>
              <a:buSzPct val="100000"/>
              <a:buFont typeface="Arial" panose="020B0604020202020204" pitchFamily="34" charset="0"/>
              <a:buChar char="•"/>
              <a:defRPr/>
            </a:pPr>
            <a:r>
              <a:rPr lang="en-US" altLang="ja-JP" sz="3200" dirty="0" smtClean="0"/>
              <a:t>Disgorgement of profits</a:t>
            </a:r>
          </a:p>
          <a:p>
            <a:pPr marL="1201738" lvl="1" indent="-857250">
              <a:spcBef>
                <a:spcPts val="0"/>
              </a:spcBef>
              <a:spcAft>
                <a:spcPts val="600"/>
              </a:spcAft>
              <a:buSzPct val="100000"/>
              <a:buFont typeface="Arial" panose="020B0604020202020204" pitchFamily="34" charset="0"/>
              <a:buChar char="•"/>
              <a:defRPr/>
            </a:pPr>
            <a:r>
              <a:rPr lang="en-US" altLang="ja-JP" sz="3200" dirty="0" smtClean="0"/>
              <a:t>Increase the scope of “profits”</a:t>
            </a:r>
            <a:endParaRPr lang="en-US" altLang="ja-JP" sz="2800" dirty="0" smtClean="0"/>
          </a:p>
          <a:p>
            <a:pPr marL="714375" indent="-625475">
              <a:spcBef>
                <a:spcPts val="0"/>
              </a:spcBef>
              <a:spcAft>
                <a:spcPts val="600"/>
              </a:spcAft>
              <a:buSzPct val="100000"/>
              <a:buFont typeface="+mj-lt"/>
              <a:buAutoNum type="romanUcPeriod"/>
              <a:defRPr/>
            </a:pPr>
            <a:endParaRPr lang="en-US" altLang="ja-JP" sz="3600" dirty="0" smtClean="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32</a:t>
            </a:fld>
            <a:endParaRPr lang="ja-JP" altLang="en-US"/>
          </a:p>
        </p:txBody>
      </p:sp>
    </p:spTree>
    <p:extLst>
      <p:ext uri="{BB962C8B-B14F-4D97-AF65-F5344CB8AC3E}">
        <p14:creationId xmlns:p14="http://schemas.microsoft.com/office/powerpoint/2010/main" val="7643510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p:cNvSpPr>
            <a:spLocks noGrp="1"/>
          </p:cNvSpPr>
          <p:nvPr>
            <p:ph type="title"/>
          </p:nvPr>
        </p:nvSpPr>
        <p:spPr>
          <a:xfrm>
            <a:off x="251520" y="116632"/>
            <a:ext cx="8640960" cy="1143000"/>
          </a:xfrm>
        </p:spPr>
        <p:txBody>
          <a:bodyPr>
            <a:noAutofit/>
          </a:bodyPr>
          <a:lstStyle/>
          <a:p>
            <a:pPr algn="ctr">
              <a:defRPr/>
            </a:pPr>
            <a:r>
              <a:rPr lang="en-US" altLang="ja-JP" sz="4000" dirty="0"/>
              <a:t>4. Issues to be discussed in</a:t>
            </a:r>
            <a:br>
              <a:rPr lang="en-US" altLang="ja-JP" sz="4000" dirty="0"/>
            </a:br>
            <a:r>
              <a:rPr lang="en-US" altLang="ja-JP" sz="4000" dirty="0"/>
              <a:t>late </a:t>
            </a:r>
            <a:r>
              <a:rPr lang="en-US" altLang="ja-JP" sz="4000" dirty="0"/>
              <a:t>2019 </a:t>
            </a:r>
            <a:r>
              <a:rPr lang="en-US" altLang="ja-JP" sz="4000" dirty="0" smtClean="0"/>
              <a:t>(cont'd</a:t>
            </a:r>
            <a:r>
              <a:rPr lang="en-US" altLang="ja-JP" sz="4000" dirty="0"/>
              <a:t>)</a:t>
            </a:r>
            <a:endParaRPr lang="ja-JP" altLang="en-US" sz="4000" dirty="0"/>
          </a:p>
        </p:txBody>
      </p:sp>
      <p:sp>
        <p:nvSpPr>
          <p:cNvPr id="7" name="コンテンツ プレースホルダー 1"/>
          <p:cNvSpPr>
            <a:spLocks noGrp="1"/>
          </p:cNvSpPr>
          <p:nvPr>
            <p:ph idx="1"/>
          </p:nvPr>
        </p:nvSpPr>
        <p:spPr>
          <a:xfrm>
            <a:off x="457200" y="1700808"/>
            <a:ext cx="8229600" cy="4536504"/>
          </a:xfrm>
        </p:spPr>
        <p:txBody>
          <a:bodyPr lIns="36000" rIns="36000"/>
          <a:lstStyle/>
          <a:p>
            <a:pPr marL="714375" indent="-625475">
              <a:spcBef>
                <a:spcPts val="0"/>
              </a:spcBef>
              <a:spcAft>
                <a:spcPts val="600"/>
              </a:spcAft>
              <a:buSzPct val="100000"/>
              <a:buFont typeface="+mj-lt"/>
              <a:buAutoNum type="romanUcPeriod" startAt="3"/>
              <a:defRPr/>
            </a:pPr>
            <a:r>
              <a:rPr lang="en-US" altLang="ja-JP" sz="3600" dirty="0" smtClean="0"/>
              <a:t> Amicus brief</a:t>
            </a:r>
          </a:p>
          <a:p>
            <a:pPr marL="714375" indent="-625475">
              <a:spcBef>
                <a:spcPts val="0"/>
              </a:spcBef>
              <a:spcAft>
                <a:spcPts val="600"/>
              </a:spcAft>
              <a:buSzPct val="100000"/>
              <a:buFont typeface="+mj-lt"/>
              <a:buAutoNum type="romanUcPeriod" startAt="3"/>
              <a:defRPr/>
            </a:pPr>
            <a:endParaRPr lang="en-US" altLang="ja-JP" sz="3600" dirty="0" smtClean="0"/>
          </a:p>
          <a:p>
            <a:pPr marL="714375" indent="-625475">
              <a:spcBef>
                <a:spcPts val="0"/>
              </a:spcBef>
              <a:spcAft>
                <a:spcPts val="600"/>
              </a:spcAft>
              <a:buSzPct val="100000"/>
              <a:buFont typeface="+mj-lt"/>
              <a:buAutoNum type="romanUcPeriod" startAt="3"/>
              <a:defRPr/>
            </a:pPr>
            <a:r>
              <a:rPr lang="en-US" altLang="ja-JP" sz="3600" dirty="0" smtClean="0"/>
              <a:t> Attorneys</a:t>
            </a:r>
            <a:r>
              <a:rPr lang="en-US" altLang="ja-JP" sz="3600" dirty="0"/>
              <a:t>' </a:t>
            </a:r>
            <a:r>
              <a:rPr lang="en-US" altLang="ja-JP" sz="3600" dirty="0" smtClean="0"/>
              <a:t>eyes only</a:t>
            </a:r>
          </a:p>
          <a:p>
            <a:pPr marL="714375" indent="-625475">
              <a:spcBef>
                <a:spcPts val="0"/>
              </a:spcBef>
              <a:spcAft>
                <a:spcPts val="600"/>
              </a:spcAft>
              <a:buSzPct val="100000"/>
              <a:buFont typeface="+mj-lt"/>
              <a:buAutoNum type="romanUcPeriod" startAt="3"/>
              <a:defRPr/>
            </a:pPr>
            <a:endParaRPr lang="en-US" altLang="ja-JP" sz="3600" dirty="0" smtClean="0"/>
          </a:p>
          <a:p>
            <a:pPr marL="714375" indent="-625475">
              <a:spcBef>
                <a:spcPts val="0"/>
              </a:spcBef>
              <a:spcAft>
                <a:spcPts val="600"/>
              </a:spcAft>
              <a:buSzPct val="100000"/>
              <a:buFont typeface="+mj-lt"/>
              <a:buAutoNum type="romanUcPeriod" startAt="3"/>
              <a:defRPr/>
            </a:pPr>
            <a:r>
              <a:rPr lang="en-US" altLang="ja-JP" sz="3600" dirty="0" smtClean="0"/>
              <a:t> Attorneys’ fee shifting</a:t>
            </a:r>
            <a:endParaRPr lang="en-US" altLang="ja-JP" sz="4000" dirty="0" smtClean="0"/>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33</a:t>
            </a:fld>
            <a:endParaRPr lang="ja-JP" altLang="en-US"/>
          </a:p>
        </p:txBody>
      </p:sp>
    </p:spTree>
    <p:extLst>
      <p:ext uri="{BB962C8B-B14F-4D97-AF65-F5344CB8AC3E}">
        <p14:creationId xmlns:p14="http://schemas.microsoft.com/office/powerpoint/2010/main" val="2185810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611560" y="1124744"/>
            <a:ext cx="7992888" cy="4972198"/>
          </a:xfrm>
        </p:spPr>
        <p:txBody>
          <a:bodyPr/>
          <a:lstStyle/>
          <a:p>
            <a:pPr marL="660400" indent="-571500">
              <a:buFont typeface="Wingdings" panose="05000000000000000000" pitchFamily="2" charset="2"/>
              <a:buChar char="l"/>
              <a:defRPr/>
            </a:pPr>
            <a:r>
              <a:rPr lang="en-US" altLang="ja-JP" sz="2000" dirty="0"/>
              <a:t>Thriving in US, UK, Australia</a:t>
            </a:r>
          </a:p>
          <a:p>
            <a:pPr marL="660400" indent="-571500">
              <a:buFont typeface="Wingdings" panose="05000000000000000000" pitchFamily="2" charset="2"/>
              <a:buChar char="l"/>
              <a:defRPr/>
            </a:pPr>
            <a:r>
              <a:rPr lang="en-US" altLang="ja-JP" sz="2000" dirty="0" smtClean="0"/>
              <a:t>Close </a:t>
            </a:r>
            <a:r>
              <a:rPr lang="en-US" altLang="ja-JP" sz="2000" dirty="0"/>
              <a:t>to $1 billion invested in UK in </a:t>
            </a:r>
            <a:r>
              <a:rPr lang="en-US" altLang="ja-JP" sz="2000" dirty="0" smtClean="0"/>
              <a:t>2016</a:t>
            </a:r>
          </a:p>
          <a:p>
            <a:pPr marL="660400" indent="-571500">
              <a:buFont typeface="Wingdings" panose="05000000000000000000" pitchFamily="2" charset="2"/>
              <a:buChar char="l"/>
              <a:defRPr/>
            </a:pPr>
            <a:r>
              <a:rPr lang="en-US" altLang="ja-JP" sz="2000" dirty="0" smtClean="0"/>
              <a:t>2014</a:t>
            </a:r>
            <a:r>
              <a:rPr lang="en-US" altLang="ja-JP" sz="2000" dirty="0"/>
              <a:t>: Half of CFOs thought litigation funding should be considered in every significant </a:t>
            </a:r>
            <a:r>
              <a:rPr lang="en-US" altLang="ja-JP" sz="2000" dirty="0" smtClean="0"/>
              <a:t>litigation</a:t>
            </a:r>
          </a:p>
          <a:p>
            <a:pPr marL="660400" indent="-571500">
              <a:buFont typeface="Wingdings" panose="05000000000000000000" pitchFamily="2" charset="2"/>
              <a:buChar char="l"/>
              <a:defRPr/>
            </a:pPr>
            <a:r>
              <a:rPr lang="en-US" altLang="ja-JP" sz="2000" dirty="0" smtClean="0"/>
              <a:t>28</a:t>
            </a:r>
            <a:r>
              <a:rPr lang="en-US" altLang="ja-JP" sz="2000" dirty="0"/>
              <a:t>% of outside counsel say their firm has used litigation </a:t>
            </a:r>
            <a:r>
              <a:rPr lang="en-US" altLang="ja-JP" sz="2000" dirty="0" smtClean="0"/>
              <a:t>funding</a:t>
            </a:r>
          </a:p>
          <a:p>
            <a:pPr marL="660400" indent="-571500">
              <a:buFont typeface="Wingdings" panose="05000000000000000000" pitchFamily="2" charset="2"/>
              <a:buChar char="l"/>
              <a:defRPr/>
            </a:pPr>
            <a:endParaRPr lang="en-US" altLang="ja-JP" sz="1400" dirty="0"/>
          </a:p>
          <a:p>
            <a:pPr marL="660400" indent="-571500">
              <a:buFont typeface="Wingdings" panose="05000000000000000000" pitchFamily="2" charset="2"/>
              <a:buChar char="l"/>
              <a:defRPr/>
            </a:pPr>
            <a:r>
              <a:rPr lang="ja-JP" altLang="en-US" sz="2000" kern="0" dirty="0" smtClean="0">
                <a:latin typeface="+mn-ea"/>
              </a:rPr>
              <a:t>米国</a:t>
            </a:r>
            <a:r>
              <a:rPr lang="ja-JP" altLang="en-US" sz="2000" kern="0" dirty="0">
                <a:latin typeface="+mn-ea"/>
              </a:rPr>
              <a:t>、英国、豪州で</a:t>
            </a:r>
            <a:r>
              <a:rPr lang="ja-JP" altLang="en-US" sz="2000" kern="0" dirty="0" smtClean="0">
                <a:latin typeface="+mn-ea"/>
              </a:rPr>
              <a:t>隆盛</a:t>
            </a:r>
            <a:endParaRPr lang="en-US" altLang="ja-JP" sz="2000" kern="0" dirty="0" smtClean="0">
              <a:latin typeface="+mn-ea"/>
            </a:endParaRPr>
          </a:p>
          <a:p>
            <a:pPr marL="660400" indent="-571500">
              <a:buFont typeface="Wingdings" panose="05000000000000000000" pitchFamily="2" charset="2"/>
              <a:buChar char="l"/>
              <a:defRPr/>
            </a:pPr>
            <a:r>
              <a:rPr lang="ja-JP" altLang="en-US" sz="2000" kern="0" dirty="0" smtClean="0">
                <a:latin typeface="+mn-ea"/>
              </a:rPr>
              <a:t>英国</a:t>
            </a:r>
            <a:r>
              <a:rPr lang="ja-JP" altLang="en-US" sz="2000" kern="0" dirty="0">
                <a:latin typeface="+mn-ea"/>
              </a:rPr>
              <a:t>では</a:t>
            </a:r>
            <a:r>
              <a:rPr lang="en-US" altLang="ja-JP" sz="2000" kern="0" dirty="0">
                <a:latin typeface="+mn-ea"/>
              </a:rPr>
              <a:t>2016</a:t>
            </a:r>
            <a:r>
              <a:rPr lang="ja-JP" altLang="en-US" sz="2000" kern="0" dirty="0">
                <a:latin typeface="+mn-ea"/>
              </a:rPr>
              <a:t>年に</a:t>
            </a:r>
            <a:r>
              <a:rPr lang="en-US" altLang="ja-JP" sz="2000" kern="0" dirty="0">
                <a:latin typeface="+mn-ea"/>
              </a:rPr>
              <a:t>10</a:t>
            </a:r>
            <a:r>
              <a:rPr lang="ja-JP" altLang="en-US" sz="2000" kern="0" dirty="0">
                <a:latin typeface="+mn-ea"/>
              </a:rPr>
              <a:t>億ドルに迫る金額が投資</a:t>
            </a:r>
            <a:r>
              <a:rPr lang="ja-JP" altLang="en-US" sz="2000" kern="0" dirty="0" smtClean="0">
                <a:latin typeface="+mn-ea"/>
              </a:rPr>
              <a:t>された</a:t>
            </a:r>
            <a:endParaRPr lang="en-US" altLang="ja-JP" sz="2000" kern="0" dirty="0" smtClean="0">
              <a:latin typeface="+mn-ea"/>
            </a:endParaRPr>
          </a:p>
          <a:p>
            <a:pPr marL="660400" indent="-571500">
              <a:buFont typeface="Wingdings" panose="05000000000000000000" pitchFamily="2" charset="2"/>
              <a:buChar char="l"/>
              <a:defRPr/>
            </a:pPr>
            <a:r>
              <a:rPr lang="en-US" altLang="ja-JP" sz="2000" kern="0" dirty="0" smtClean="0">
                <a:latin typeface="+mn-ea"/>
              </a:rPr>
              <a:t>2014</a:t>
            </a:r>
            <a:r>
              <a:rPr lang="en-US" altLang="ja-JP" sz="2000" kern="0" dirty="0">
                <a:latin typeface="+mn-ea"/>
              </a:rPr>
              <a:t>: CEO</a:t>
            </a:r>
            <a:r>
              <a:rPr lang="ja-JP" altLang="en-US" sz="2000" kern="0" dirty="0">
                <a:latin typeface="+mn-ea"/>
              </a:rPr>
              <a:t>の半数は、すべての甚大な訴訟ではファンディングを検討すべきと</a:t>
            </a:r>
            <a:r>
              <a:rPr lang="ja-JP" altLang="en-US" sz="2000" kern="0" dirty="0" smtClean="0">
                <a:latin typeface="+mn-ea"/>
              </a:rPr>
              <a:t>考える</a:t>
            </a:r>
            <a:endParaRPr lang="en-US" altLang="ja-JP" sz="2000" kern="0" dirty="0" smtClean="0">
              <a:latin typeface="+mn-ea"/>
            </a:endParaRPr>
          </a:p>
          <a:p>
            <a:pPr marL="660400" indent="-571500">
              <a:buFont typeface="Wingdings" panose="05000000000000000000" pitchFamily="2" charset="2"/>
              <a:buChar char="l"/>
              <a:defRPr/>
            </a:pPr>
            <a:r>
              <a:rPr lang="ja-JP" altLang="en-US" sz="2000" kern="0" dirty="0" smtClean="0">
                <a:latin typeface="+mn-ea"/>
              </a:rPr>
              <a:t>社外</a:t>
            </a:r>
            <a:r>
              <a:rPr lang="ja-JP" altLang="en-US" sz="2000" kern="0" dirty="0">
                <a:latin typeface="+mn-ea"/>
              </a:rPr>
              <a:t>弁護士の</a:t>
            </a:r>
            <a:r>
              <a:rPr lang="en-US" altLang="ja-JP" sz="2000" kern="0" dirty="0">
                <a:latin typeface="+mn-ea"/>
              </a:rPr>
              <a:t>28%</a:t>
            </a:r>
            <a:r>
              <a:rPr lang="ja-JP" altLang="en-US" sz="2000" kern="0" dirty="0">
                <a:latin typeface="+mn-ea"/>
              </a:rPr>
              <a:t>が、過去に所属事務所が訴訟ファンドを活用している</a:t>
            </a:r>
            <a:endParaRPr lang="en-US" altLang="ja-JP" sz="2000" kern="0" dirty="0">
              <a:latin typeface="+mn-ea"/>
            </a:endParaRPr>
          </a:p>
          <a:p>
            <a:pPr marL="660400" indent="-571500">
              <a:buFont typeface="Wingdings" panose="05000000000000000000" pitchFamily="2" charset="2"/>
              <a:buChar char="l"/>
              <a:defRPr/>
            </a:pPr>
            <a:endParaRPr lang="en-US" altLang="ja-JP" sz="2000" kern="0" dirty="0" smtClean="0"/>
          </a:p>
          <a:p>
            <a:pPr marL="660400" indent="-571500">
              <a:buFont typeface="Wingdings" panose="05000000000000000000" pitchFamily="2" charset="2"/>
              <a:buChar char="l"/>
              <a:defRPr/>
            </a:pPr>
            <a:endParaRPr lang="en-US" altLang="ja-JP" sz="2000" kern="0" dirty="0"/>
          </a:p>
          <a:p>
            <a:pPr marL="660400" indent="-571500">
              <a:buFont typeface="Wingdings" panose="05000000000000000000" pitchFamily="2" charset="2"/>
              <a:buChar char="l"/>
              <a:defRPr/>
            </a:pPr>
            <a:endParaRPr lang="en-US" altLang="ja-JP" sz="2000" kern="0" dirty="0"/>
          </a:p>
          <a:p>
            <a:pPr marL="660400" indent="-571500">
              <a:buFont typeface="Wingdings" panose="05000000000000000000" pitchFamily="2" charset="2"/>
              <a:buChar char="l"/>
              <a:defRPr/>
            </a:pPr>
            <a:endParaRPr lang="en-US" altLang="ja-JP" sz="2000" kern="0" dirty="0"/>
          </a:p>
          <a:p>
            <a:pPr marL="660400" indent="-571500">
              <a:buFont typeface="Wingdings" panose="05000000000000000000" pitchFamily="2" charset="2"/>
              <a:buChar char="l"/>
              <a:defRPr/>
            </a:pPr>
            <a:endParaRPr lang="en-US" altLang="ja-JP" sz="2000" dirty="0"/>
          </a:p>
          <a:p>
            <a:pPr marL="660400" indent="-571500">
              <a:buFont typeface="Wingdings" panose="05000000000000000000" pitchFamily="2" charset="2"/>
              <a:buChar char="l"/>
              <a:defRPr/>
            </a:pPr>
            <a:endParaRPr lang="en-US" altLang="ja-JP" sz="2000" dirty="0"/>
          </a:p>
          <a:p>
            <a:pPr marL="660400" indent="-571500">
              <a:buFont typeface="Wingdings" panose="05000000000000000000" pitchFamily="2" charset="2"/>
              <a:buChar char="l"/>
              <a:defRPr/>
            </a:pPr>
            <a:endParaRPr lang="en-US" altLang="ja-JP" sz="2000" dirty="0" smtClean="0"/>
          </a:p>
          <a:p>
            <a:pPr marL="88900" indent="0">
              <a:buFont typeface="Wingdings 3" pitchFamily="18" charset="2"/>
              <a:buNone/>
              <a:defRPr/>
            </a:pPr>
            <a:endParaRPr lang="en-US" altLang="ja-JP" sz="3600" dirty="0" smtClean="0"/>
          </a:p>
        </p:txBody>
      </p:sp>
      <p:sp>
        <p:nvSpPr>
          <p:cNvPr id="3" name="タイトル 2"/>
          <p:cNvSpPr>
            <a:spLocks noGrp="1"/>
          </p:cNvSpPr>
          <p:nvPr>
            <p:ph type="title"/>
          </p:nvPr>
        </p:nvSpPr>
        <p:spPr/>
        <p:txBody>
          <a:bodyPr/>
          <a:lstStyle/>
          <a:p>
            <a:pPr algn="ctr">
              <a:defRPr/>
            </a:pPr>
            <a:r>
              <a:rPr lang="en-US" altLang="ja-JP" smtClean="0"/>
              <a:t>Trends</a:t>
            </a:r>
            <a:endParaRPr lang="ja-JP" altLang="en-US"/>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4</a:t>
            </a:fld>
            <a:endParaRPr lang="ja-JP" altLang="en-US"/>
          </a:p>
        </p:txBody>
      </p:sp>
    </p:spTree>
    <p:extLst>
      <p:ext uri="{BB962C8B-B14F-4D97-AF65-F5344CB8AC3E}">
        <p14:creationId xmlns:p14="http://schemas.microsoft.com/office/powerpoint/2010/main" val="3824800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539552" y="1052736"/>
            <a:ext cx="8363272" cy="5400600"/>
          </a:xfrm>
        </p:spPr>
        <p:txBody>
          <a:bodyPr/>
          <a:lstStyle/>
          <a:p>
            <a:pPr marL="660400" indent="-571500">
              <a:buFont typeface="Wingdings" panose="05000000000000000000" pitchFamily="2" charset="2"/>
              <a:buChar char="l"/>
              <a:defRPr/>
            </a:pPr>
            <a:r>
              <a:rPr lang="en-US" sz="2000" smtClean="0"/>
              <a:t>Lacks </a:t>
            </a:r>
            <a:r>
              <a:rPr lang="en-US" sz="2000"/>
              <a:t>resources but has meritorious </a:t>
            </a:r>
            <a:r>
              <a:rPr lang="en-US" sz="2000" smtClean="0"/>
              <a:t>claims</a:t>
            </a:r>
          </a:p>
          <a:p>
            <a:pPr marL="660400" indent="-571500">
              <a:buFont typeface="Wingdings" panose="05000000000000000000" pitchFamily="2" charset="2"/>
              <a:buChar char="l"/>
              <a:defRPr/>
            </a:pPr>
            <a:r>
              <a:rPr lang="en-US" sz="2000" smtClean="0"/>
              <a:t>Reduce risk</a:t>
            </a:r>
          </a:p>
          <a:p>
            <a:pPr marL="660400" indent="-571500">
              <a:buFont typeface="Wingdings" panose="05000000000000000000" pitchFamily="2" charset="2"/>
              <a:buChar char="l"/>
              <a:defRPr/>
            </a:pPr>
            <a:r>
              <a:rPr lang="en-US" sz="2000" smtClean="0"/>
              <a:t>Accounting </a:t>
            </a:r>
            <a:r>
              <a:rPr lang="en-US" sz="2000"/>
              <a:t>benefits</a:t>
            </a:r>
          </a:p>
          <a:p>
            <a:pPr marL="660400" indent="-571500">
              <a:buFont typeface="Wingdings" panose="05000000000000000000" pitchFamily="2" charset="2"/>
              <a:buChar char="l"/>
              <a:defRPr/>
            </a:pPr>
            <a:r>
              <a:rPr lang="en-US" sz="2000" smtClean="0"/>
              <a:t>Funds </a:t>
            </a:r>
            <a:r>
              <a:rPr lang="en-US" sz="2000"/>
              <a:t>for other purposes</a:t>
            </a:r>
          </a:p>
          <a:p>
            <a:pPr marL="660400" indent="-571500">
              <a:buFont typeface="Wingdings" panose="05000000000000000000" pitchFamily="2" charset="2"/>
              <a:buChar char="l"/>
              <a:defRPr/>
            </a:pPr>
            <a:r>
              <a:rPr lang="en-US" sz="2000" smtClean="0"/>
              <a:t>Law firms</a:t>
            </a:r>
          </a:p>
          <a:p>
            <a:pPr marL="915988" lvl="1" indent="-571500">
              <a:buFont typeface="Wingdings" panose="05000000000000000000" pitchFamily="2" charset="2"/>
              <a:buChar char="ü"/>
              <a:defRPr/>
            </a:pPr>
            <a:r>
              <a:rPr lang="en-US" sz="2000" smtClean="0"/>
              <a:t>Ensures </a:t>
            </a:r>
            <a:r>
              <a:rPr lang="en-US" sz="2000"/>
              <a:t>payment of </a:t>
            </a:r>
            <a:r>
              <a:rPr lang="en-US" sz="2000" smtClean="0"/>
              <a:t>fees</a:t>
            </a:r>
            <a:endParaRPr lang="en-US" altLang="ja-JP" sz="2000"/>
          </a:p>
          <a:p>
            <a:pPr marL="915988" lvl="1" indent="-571500">
              <a:buFont typeface="Wingdings" panose="05000000000000000000" pitchFamily="2" charset="2"/>
              <a:buChar char="ü"/>
              <a:defRPr/>
            </a:pPr>
            <a:r>
              <a:rPr lang="en-US" sz="2000" smtClean="0"/>
              <a:t>Allows </a:t>
            </a:r>
            <a:r>
              <a:rPr lang="en-US" sz="2000"/>
              <a:t>firms to do more contingency work</a:t>
            </a:r>
          </a:p>
          <a:p>
            <a:pPr marL="88900" indent="0">
              <a:buNone/>
              <a:defRPr/>
            </a:pPr>
            <a:endParaRPr lang="en-US" sz="600"/>
          </a:p>
          <a:p>
            <a:pPr marL="660400" indent="-571500">
              <a:buFont typeface="Wingdings" panose="05000000000000000000" pitchFamily="2" charset="2"/>
              <a:buChar char="l"/>
              <a:defRPr/>
            </a:pPr>
            <a:r>
              <a:rPr lang="ja-JP" altLang="en-US" sz="2000" kern="0" smtClean="0"/>
              <a:t>資源</a:t>
            </a:r>
            <a:r>
              <a:rPr lang="ja-JP" altLang="en-US" sz="2000" kern="0"/>
              <a:t>に欠けるが、価値あるクレームがある</a:t>
            </a:r>
            <a:endParaRPr lang="en-US" sz="2000" kern="0"/>
          </a:p>
          <a:p>
            <a:pPr marL="660400" indent="-571500">
              <a:buFont typeface="Wingdings" panose="05000000000000000000" pitchFamily="2" charset="2"/>
              <a:buChar char="l"/>
              <a:defRPr/>
            </a:pPr>
            <a:r>
              <a:rPr lang="ja-JP" altLang="en-US" sz="2000" kern="0" smtClean="0"/>
              <a:t>リスク軽減</a:t>
            </a:r>
            <a:endParaRPr lang="en-US" altLang="ja-JP" sz="2000" kern="0" smtClean="0"/>
          </a:p>
          <a:p>
            <a:pPr marL="660400" indent="-571500">
              <a:buFont typeface="Wingdings" panose="05000000000000000000" pitchFamily="2" charset="2"/>
              <a:buChar char="l"/>
              <a:defRPr/>
            </a:pPr>
            <a:r>
              <a:rPr lang="ja-JP" altLang="en-US" sz="2000" kern="0" smtClean="0"/>
              <a:t>経理上</a:t>
            </a:r>
            <a:r>
              <a:rPr lang="ja-JP" altLang="en-US" sz="2000" kern="0"/>
              <a:t>の</a:t>
            </a:r>
            <a:r>
              <a:rPr lang="ja-JP" altLang="en-US" sz="2000" kern="0" smtClean="0"/>
              <a:t>利点</a:t>
            </a:r>
            <a:endParaRPr lang="en-US" altLang="ja-JP" sz="2000" kern="0" smtClean="0"/>
          </a:p>
          <a:p>
            <a:pPr marL="660400" indent="-571500">
              <a:buFont typeface="Wingdings" panose="05000000000000000000" pitchFamily="2" charset="2"/>
              <a:buChar char="l"/>
              <a:defRPr/>
            </a:pPr>
            <a:r>
              <a:rPr lang="ja-JP" altLang="en-US" sz="2000" kern="0" smtClean="0"/>
              <a:t>その他</a:t>
            </a:r>
            <a:r>
              <a:rPr lang="ja-JP" altLang="en-US" sz="2000" kern="0"/>
              <a:t>の目的用</a:t>
            </a:r>
            <a:r>
              <a:rPr lang="ja-JP" altLang="en-US" sz="2000" kern="0" smtClean="0"/>
              <a:t>ファンド</a:t>
            </a:r>
            <a:endParaRPr lang="en-US" altLang="ja-JP" sz="2000" kern="0" smtClean="0"/>
          </a:p>
          <a:p>
            <a:pPr marL="660400" indent="-571500">
              <a:buFont typeface="Wingdings" panose="05000000000000000000" pitchFamily="2" charset="2"/>
              <a:buChar char="l"/>
              <a:defRPr/>
            </a:pPr>
            <a:r>
              <a:rPr lang="ja-JP" altLang="en-US" sz="2000" kern="0" smtClean="0"/>
              <a:t>法律事務所</a:t>
            </a:r>
            <a:endParaRPr lang="en-US" altLang="ja-JP" sz="2000"/>
          </a:p>
          <a:p>
            <a:pPr marL="915988" lvl="1" indent="-571500">
              <a:buFont typeface="Wingdings" panose="05000000000000000000" pitchFamily="2" charset="2"/>
              <a:buChar char="ü"/>
              <a:defRPr/>
            </a:pPr>
            <a:r>
              <a:rPr lang="ja-JP" altLang="en-US" sz="2000" kern="0" smtClean="0"/>
              <a:t>費用</a:t>
            </a:r>
            <a:r>
              <a:rPr lang="ja-JP" altLang="en-US" sz="2000" kern="0"/>
              <a:t>支払いを</a:t>
            </a:r>
            <a:r>
              <a:rPr lang="ja-JP" altLang="en-US" sz="2000" kern="0" smtClean="0"/>
              <a:t>保証</a:t>
            </a:r>
            <a:endParaRPr lang="en-US" altLang="ja-JP" sz="2000"/>
          </a:p>
          <a:p>
            <a:pPr marL="915988" lvl="1" indent="-571500">
              <a:buFont typeface="Wingdings" panose="05000000000000000000" pitchFamily="2" charset="2"/>
              <a:buChar char="ü"/>
              <a:defRPr/>
            </a:pPr>
            <a:r>
              <a:rPr lang="ja-JP" altLang="en-US" sz="2000" kern="0" smtClean="0"/>
              <a:t>事務所</a:t>
            </a:r>
            <a:r>
              <a:rPr lang="ja-JP" altLang="en-US" sz="2000" kern="0"/>
              <a:t>にとってより多くの成功報酬業務の機会となる</a:t>
            </a:r>
            <a:endParaRPr lang="en-US" sz="2000" kern="0"/>
          </a:p>
          <a:p>
            <a:pPr marL="915988" lvl="1" indent="-571500">
              <a:buFont typeface="Wingdings" panose="05000000000000000000" pitchFamily="2" charset="2"/>
              <a:buChar char="ü"/>
              <a:defRPr/>
            </a:pPr>
            <a:endParaRPr lang="en-US" altLang="ja-JP" sz="2000"/>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lstStyle/>
          <a:p>
            <a:pPr algn="ctr">
              <a:defRPr/>
            </a:pPr>
            <a:r>
              <a:rPr lang="en-US" altLang="ja-JP" smtClean="0"/>
              <a:t>The Party</a:t>
            </a:r>
            <a:endParaRPr lang="ja-JP" altLang="en-US"/>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5</a:t>
            </a:fld>
            <a:endParaRPr lang="ja-JP" altLang="en-US"/>
          </a:p>
        </p:txBody>
      </p:sp>
    </p:spTree>
    <p:extLst>
      <p:ext uri="{BB962C8B-B14F-4D97-AF65-F5344CB8AC3E}">
        <p14:creationId xmlns:p14="http://schemas.microsoft.com/office/powerpoint/2010/main" val="3089885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539552" y="1417638"/>
            <a:ext cx="8229600" cy="4684166"/>
          </a:xfrm>
        </p:spPr>
        <p:txBody>
          <a:bodyPr/>
          <a:lstStyle/>
          <a:p>
            <a:pPr marL="660400" indent="-571500">
              <a:buFont typeface="Wingdings" panose="05000000000000000000" pitchFamily="2" charset="2"/>
              <a:buChar char="l"/>
              <a:defRPr/>
            </a:pPr>
            <a:r>
              <a:rPr lang="en-US" sz="2000" smtClean="0"/>
              <a:t>Probability </a:t>
            </a:r>
            <a:r>
              <a:rPr lang="en-US" sz="2000"/>
              <a:t>of success</a:t>
            </a:r>
          </a:p>
          <a:p>
            <a:pPr marL="660400" indent="-571500">
              <a:buFont typeface="Wingdings" panose="05000000000000000000" pitchFamily="2" charset="2"/>
              <a:buChar char="l"/>
              <a:defRPr/>
            </a:pPr>
            <a:r>
              <a:rPr lang="en-US" sz="2000" smtClean="0"/>
              <a:t>Ability </a:t>
            </a:r>
            <a:r>
              <a:rPr lang="en-US" sz="2000"/>
              <a:t>to obtain </a:t>
            </a:r>
            <a:r>
              <a:rPr lang="en-US" sz="2000" smtClean="0"/>
              <a:t>damages</a:t>
            </a:r>
          </a:p>
          <a:p>
            <a:pPr marL="660400" indent="-571500">
              <a:buFont typeface="Wingdings" panose="05000000000000000000" pitchFamily="2" charset="2"/>
              <a:buChar char="l"/>
              <a:defRPr/>
            </a:pPr>
            <a:r>
              <a:rPr lang="en-US" sz="2000" smtClean="0"/>
              <a:t>Cost </a:t>
            </a:r>
            <a:r>
              <a:rPr lang="en-US" sz="2000"/>
              <a:t>of </a:t>
            </a:r>
            <a:r>
              <a:rPr lang="en-US" sz="2000" smtClean="0"/>
              <a:t>suit</a:t>
            </a:r>
          </a:p>
          <a:p>
            <a:pPr marL="660400" indent="-571500">
              <a:buFont typeface="Wingdings" panose="05000000000000000000" pitchFamily="2" charset="2"/>
              <a:buChar char="l"/>
              <a:defRPr/>
            </a:pPr>
            <a:r>
              <a:rPr lang="en-US" sz="2000" smtClean="0"/>
              <a:t>Length </a:t>
            </a:r>
            <a:r>
              <a:rPr lang="en-US" sz="2000"/>
              <a:t>of </a:t>
            </a:r>
            <a:r>
              <a:rPr lang="en-US" sz="2000" smtClean="0"/>
              <a:t>time</a:t>
            </a:r>
          </a:p>
          <a:p>
            <a:pPr marL="660400" indent="-571500">
              <a:buFont typeface="Wingdings" panose="05000000000000000000" pitchFamily="2" charset="2"/>
              <a:buChar char="l"/>
              <a:defRPr/>
            </a:pPr>
            <a:r>
              <a:rPr lang="en-US" sz="2000" smtClean="0"/>
              <a:t>Lawyers</a:t>
            </a:r>
            <a:endParaRPr lang="en-US" sz="2000"/>
          </a:p>
          <a:p>
            <a:pPr marL="660400" indent="-571500">
              <a:buFont typeface="Wingdings" panose="05000000000000000000" pitchFamily="2" charset="2"/>
              <a:buChar char="l"/>
              <a:defRPr/>
            </a:pPr>
            <a:endParaRPr lang="en-US" sz="1400"/>
          </a:p>
          <a:p>
            <a:pPr marL="660400" indent="-571500">
              <a:buFont typeface="Wingdings" panose="05000000000000000000" pitchFamily="2" charset="2"/>
              <a:buChar char="l"/>
              <a:defRPr/>
            </a:pPr>
            <a:r>
              <a:rPr lang="ja-JP" altLang="en-US" sz="2000" kern="0"/>
              <a:t>成功の確率</a:t>
            </a:r>
            <a:endParaRPr lang="en-US" sz="2000" kern="0"/>
          </a:p>
          <a:p>
            <a:pPr marL="660400" indent="-571500">
              <a:buFont typeface="Wingdings" panose="05000000000000000000" pitchFamily="2" charset="2"/>
              <a:buChar char="l"/>
              <a:defRPr/>
            </a:pPr>
            <a:r>
              <a:rPr lang="ja-JP" altLang="en-US" sz="2000" kern="0"/>
              <a:t>損害賠償能力</a:t>
            </a:r>
            <a:endParaRPr lang="en-US" sz="2000" kern="0"/>
          </a:p>
          <a:p>
            <a:pPr marL="660400" indent="-571500">
              <a:buFont typeface="Wingdings" panose="05000000000000000000" pitchFamily="2" charset="2"/>
              <a:buChar char="l"/>
              <a:defRPr/>
            </a:pPr>
            <a:r>
              <a:rPr lang="ja-JP" altLang="en-US" sz="2000" kern="0"/>
              <a:t>訴訟コスト</a:t>
            </a:r>
            <a:endParaRPr lang="en-US" sz="2000" kern="0"/>
          </a:p>
          <a:p>
            <a:pPr marL="660400" indent="-571500">
              <a:buFont typeface="Wingdings" panose="05000000000000000000" pitchFamily="2" charset="2"/>
              <a:buChar char="l"/>
              <a:defRPr/>
            </a:pPr>
            <a:r>
              <a:rPr lang="ja-JP" altLang="en-US" sz="2000" kern="0"/>
              <a:t>継続時間</a:t>
            </a:r>
            <a:endParaRPr lang="en-US" sz="2000" kern="0"/>
          </a:p>
          <a:p>
            <a:pPr marL="660400" indent="-571500">
              <a:buFont typeface="Wingdings" panose="05000000000000000000" pitchFamily="2" charset="2"/>
              <a:buChar char="l"/>
              <a:defRPr/>
            </a:pPr>
            <a:r>
              <a:rPr lang="ja-JP" altLang="en-US" sz="2000" kern="0"/>
              <a:t>弁護士</a:t>
            </a:r>
            <a:endParaRPr lang="en-US" sz="2000" kern="0"/>
          </a:p>
          <a:p>
            <a:pPr marL="88900" indent="0">
              <a:buNone/>
              <a:defRPr/>
            </a:pPr>
            <a:endParaRPr lang="en-US" sz="2000"/>
          </a:p>
          <a:p>
            <a:pPr marL="660400" indent="-571500">
              <a:buFont typeface="Wingdings" panose="05000000000000000000" pitchFamily="2" charset="2"/>
              <a:buChar char="l"/>
              <a:defRPr/>
            </a:pPr>
            <a:endParaRPr lang="en-US" sz="2000"/>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lstStyle/>
          <a:p>
            <a:pPr algn="ctr">
              <a:defRPr/>
            </a:pPr>
            <a:r>
              <a:rPr lang="en-US" altLang="ja-JP" smtClean="0"/>
              <a:t>The Funder</a:t>
            </a:r>
            <a:endParaRPr lang="ja-JP" altLang="en-US"/>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6</a:t>
            </a:fld>
            <a:endParaRPr lang="ja-JP" altLang="en-US"/>
          </a:p>
        </p:txBody>
      </p:sp>
    </p:spTree>
    <p:extLst>
      <p:ext uri="{BB962C8B-B14F-4D97-AF65-F5344CB8AC3E}">
        <p14:creationId xmlns:p14="http://schemas.microsoft.com/office/powerpoint/2010/main" val="3926406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611560" y="1052736"/>
            <a:ext cx="8363272" cy="5400600"/>
          </a:xfrm>
        </p:spPr>
        <p:txBody>
          <a:bodyPr/>
          <a:lstStyle/>
          <a:p>
            <a:pPr marL="660400" indent="-571500">
              <a:buFont typeface="Wingdings" panose="05000000000000000000" pitchFamily="2" charset="2"/>
              <a:buChar char="l"/>
              <a:defRPr/>
            </a:pPr>
            <a:r>
              <a:rPr lang="en-US" sz="1800" smtClean="0"/>
              <a:t>Once </a:t>
            </a:r>
            <a:r>
              <a:rPr lang="en-US" sz="1800"/>
              <a:t>banned under English </a:t>
            </a:r>
            <a:r>
              <a:rPr lang="en-US" sz="1800" smtClean="0"/>
              <a:t>law</a:t>
            </a:r>
          </a:p>
          <a:p>
            <a:pPr marL="660400" indent="-571500">
              <a:buFont typeface="Wingdings" panose="05000000000000000000" pitchFamily="2" charset="2"/>
              <a:buChar char="l"/>
              <a:defRPr/>
            </a:pPr>
            <a:r>
              <a:rPr lang="en-US" sz="1800" smtClean="0"/>
              <a:t>Allowed </a:t>
            </a:r>
            <a:r>
              <a:rPr lang="en-US" sz="1800"/>
              <a:t>but  cannot exercise control over litigation, </a:t>
            </a:r>
            <a:r>
              <a:rPr lang="en-US" sz="1800" smtClean="0"/>
              <a:t>settlement</a:t>
            </a:r>
            <a:endParaRPr lang="en-US" sz="1800"/>
          </a:p>
          <a:p>
            <a:pPr marL="660400" indent="-571500">
              <a:buFont typeface="Wingdings" panose="05000000000000000000" pitchFamily="2" charset="2"/>
              <a:buChar char="l"/>
              <a:defRPr/>
            </a:pPr>
            <a:r>
              <a:rPr lang="en-US" sz="1800" smtClean="0"/>
              <a:t>Champerty </a:t>
            </a:r>
            <a:r>
              <a:rPr lang="en-US" sz="1800"/>
              <a:t>and Maintenance (generally common law</a:t>
            </a:r>
            <a:r>
              <a:rPr lang="en-US" sz="1800" smtClean="0"/>
              <a:t>)</a:t>
            </a:r>
          </a:p>
          <a:p>
            <a:pPr marL="915988" lvl="1" indent="-571500">
              <a:buFont typeface="Wingdings" panose="05000000000000000000" pitchFamily="2" charset="2"/>
              <a:buChar char="ü"/>
              <a:defRPr/>
            </a:pPr>
            <a:r>
              <a:rPr lang="en-US" sz="1800" smtClean="0"/>
              <a:t>Protection </a:t>
            </a:r>
            <a:r>
              <a:rPr lang="en-US" sz="1800"/>
              <a:t>against meritless litigation (medieval England</a:t>
            </a:r>
            <a:r>
              <a:rPr lang="en-US" sz="1800" smtClean="0"/>
              <a:t>)</a:t>
            </a:r>
            <a:endParaRPr lang="en-US" altLang="ja-JP" sz="1800"/>
          </a:p>
          <a:p>
            <a:pPr marL="915988" lvl="1" indent="-571500">
              <a:buFont typeface="Wingdings" panose="05000000000000000000" pitchFamily="2" charset="2"/>
              <a:buChar char="ü"/>
              <a:defRPr/>
            </a:pPr>
            <a:r>
              <a:rPr lang="en-US" sz="1800" smtClean="0"/>
              <a:t>Other </a:t>
            </a:r>
            <a:r>
              <a:rPr lang="en-US" sz="1800"/>
              <a:t>rules </a:t>
            </a:r>
            <a:r>
              <a:rPr lang="en-US" sz="1800" smtClean="0"/>
              <a:t>protect</a:t>
            </a:r>
          </a:p>
          <a:p>
            <a:pPr marL="915988" lvl="1" indent="-571500">
              <a:buFont typeface="Wingdings" panose="05000000000000000000" pitchFamily="2" charset="2"/>
              <a:buChar char="ü"/>
              <a:defRPr/>
            </a:pPr>
            <a:r>
              <a:rPr lang="en-US" sz="1800"/>
              <a:t>Funded litigation likely safer</a:t>
            </a:r>
          </a:p>
          <a:p>
            <a:pPr marL="915988" lvl="1" indent="-571500">
              <a:buFont typeface="Wingdings" panose="05000000000000000000" pitchFamily="2" charset="2"/>
              <a:buChar char="ü"/>
              <a:defRPr/>
            </a:pPr>
            <a:r>
              <a:rPr lang="en-US" sz="1800"/>
              <a:t>Not real barrier to funding</a:t>
            </a:r>
          </a:p>
          <a:p>
            <a:pPr marL="915988" lvl="1" indent="-571500">
              <a:buFont typeface="Wingdings" panose="05000000000000000000" pitchFamily="2" charset="2"/>
              <a:buChar char="ü"/>
              <a:defRPr/>
            </a:pPr>
            <a:r>
              <a:rPr lang="en-US" sz="1800"/>
              <a:t>Never been used for litigation </a:t>
            </a:r>
            <a:r>
              <a:rPr lang="en-US" sz="1800" smtClean="0"/>
              <a:t>finance</a:t>
            </a:r>
            <a:endParaRPr lang="en-US" sz="1800"/>
          </a:p>
          <a:p>
            <a:pPr marL="88900" indent="0">
              <a:buNone/>
              <a:defRPr/>
            </a:pPr>
            <a:endParaRPr lang="en-US" sz="100"/>
          </a:p>
          <a:p>
            <a:pPr marL="660400" indent="-571500">
              <a:buFont typeface="Wingdings" panose="05000000000000000000" pitchFamily="2" charset="2"/>
              <a:buChar char="l"/>
              <a:defRPr/>
            </a:pPr>
            <a:r>
              <a:rPr lang="en-US" sz="1800" smtClean="0">
                <a:latin typeface="+mn-ea"/>
              </a:rPr>
              <a:t>英国では</a:t>
            </a:r>
            <a:r>
              <a:rPr lang="ja-JP" altLang="en-US" sz="1800">
                <a:latin typeface="+mn-ea"/>
              </a:rPr>
              <a:t>一時</a:t>
            </a:r>
            <a:r>
              <a:rPr lang="en-US" sz="1800">
                <a:latin typeface="+mn-ea"/>
              </a:rPr>
              <a:t>法律で禁止された</a:t>
            </a:r>
            <a:endParaRPr lang="en-US" sz="1800" kern="0">
              <a:latin typeface="+mn-ea"/>
            </a:endParaRPr>
          </a:p>
          <a:p>
            <a:pPr marL="660400" indent="-571500">
              <a:buFont typeface="Wingdings" panose="05000000000000000000" pitchFamily="2" charset="2"/>
              <a:buChar char="l"/>
              <a:defRPr/>
            </a:pPr>
            <a:r>
              <a:rPr lang="en-US" sz="1800" smtClean="0">
                <a:latin typeface="+mn-ea"/>
              </a:rPr>
              <a:t>許可されているが</a:t>
            </a:r>
            <a:r>
              <a:rPr lang="en-US" sz="1800">
                <a:latin typeface="+mn-ea"/>
              </a:rPr>
              <a:t>､</a:t>
            </a:r>
            <a:r>
              <a:rPr lang="en-US" sz="1800" smtClean="0">
                <a:latin typeface="+mn-ea"/>
              </a:rPr>
              <a:t>訴訟及び和解に関する支配権は行使できない</a:t>
            </a:r>
            <a:endParaRPr lang="en-US" altLang="ja-JP" sz="1800" kern="0" smtClean="0">
              <a:latin typeface="+mn-ea"/>
            </a:endParaRPr>
          </a:p>
          <a:p>
            <a:pPr marL="660400" indent="-571500">
              <a:buFont typeface="Wingdings" panose="05000000000000000000" pitchFamily="2" charset="2"/>
              <a:buChar char="l"/>
              <a:defRPr/>
            </a:pPr>
            <a:r>
              <a:rPr lang="en-US" sz="1800" smtClean="0">
                <a:latin typeface="+mn-ea"/>
              </a:rPr>
              <a:t>Champerty </a:t>
            </a:r>
            <a:r>
              <a:rPr lang="en-US" sz="1800">
                <a:latin typeface="+mn-ea"/>
              </a:rPr>
              <a:t>and </a:t>
            </a:r>
            <a:r>
              <a:rPr lang="en-US" sz="1800" smtClean="0">
                <a:latin typeface="+mn-ea"/>
              </a:rPr>
              <a:t>Maintenance </a:t>
            </a:r>
            <a:r>
              <a:rPr lang="en-US" sz="1800">
                <a:latin typeface="+mn-ea"/>
              </a:rPr>
              <a:t>(一般的にコモンロー </a:t>
            </a:r>
            <a:r>
              <a:rPr lang="en-US" sz="1800" smtClean="0">
                <a:latin typeface="+mn-ea"/>
              </a:rPr>
              <a:t>)</a:t>
            </a:r>
            <a:endParaRPr lang="en-US" altLang="ja-JP" sz="1800">
              <a:latin typeface="+mn-ea"/>
            </a:endParaRPr>
          </a:p>
          <a:p>
            <a:pPr marL="915988" lvl="1" indent="-571500">
              <a:buFont typeface="Wingdings" panose="05000000000000000000" pitchFamily="2" charset="2"/>
              <a:buChar char="ü"/>
              <a:defRPr/>
            </a:pPr>
            <a:r>
              <a:rPr lang="en-US" sz="1800" smtClean="0">
                <a:latin typeface="+mn-ea"/>
              </a:rPr>
              <a:t>メリットのない訴訟に対する防御</a:t>
            </a:r>
            <a:r>
              <a:rPr lang="en-US" sz="1800">
                <a:latin typeface="+mn-ea"/>
              </a:rPr>
              <a:t>（中世英国）</a:t>
            </a:r>
          </a:p>
          <a:p>
            <a:pPr marL="915988" lvl="1" indent="-571500">
              <a:buFont typeface="Wingdings" panose="05000000000000000000" pitchFamily="2" charset="2"/>
              <a:buChar char="ü"/>
              <a:defRPr/>
            </a:pPr>
            <a:r>
              <a:rPr lang="en-US" sz="1800">
                <a:latin typeface="+mn-ea"/>
              </a:rPr>
              <a:t>他のルールを防御</a:t>
            </a:r>
          </a:p>
          <a:p>
            <a:pPr marL="915988" lvl="1" indent="-571500">
              <a:buFont typeface="Wingdings" panose="05000000000000000000" pitchFamily="2" charset="2"/>
              <a:buChar char="ü"/>
              <a:defRPr/>
            </a:pPr>
            <a:r>
              <a:rPr lang="en-US" sz="1800">
                <a:latin typeface="+mn-ea"/>
              </a:rPr>
              <a:t>融資訴訟の方が恐らく安全</a:t>
            </a:r>
          </a:p>
          <a:p>
            <a:pPr marL="915988" lvl="1" indent="-571500">
              <a:buFont typeface="Wingdings" panose="05000000000000000000" pitchFamily="2" charset="2"/>
              <a:buChar char="ü"/>
              <a:defRPr/>
            </a:pPr>
            <a:r>
              <a:rPr lang="en-US" sz="1800" smtClean="0">
                <a:latin typeface="+mn-ea"/>
              </a:rPr>
              <a:t>資金調達に対する妨げではない</a:t>
            </a:r>
            <a:endParaRPr lang="en-US" altLang="ja-JP" sz="1800">
              <a:latin typeface="+mn-ea"/>
            </a:endParaRPr>
          </a:p>
          <a:p>
            <a:pPr marL="915988" lvl="1" indent="-571500">
              <a:buFont typeface="Wingdings" panose="05000000000000000000" pitchFamily="2" charset="2"/>
              <a:buChar char="ü"/>
              <a:defRPr/>
            </a:pPr>
            <a:r>
              <a:rPr lang="en-US" sz="1800" smtClean="0">
                <a:latin typeface="+mn-ea"/>
              </a:rPr>
              <a:t>訴訟費用に使用されたことはない</a:t>
            </a:r>
            <a:endParaRPr lang="en-US" sz="1800">
              <a:latin typeface="+mn-ea"/>
            </a:endParaRPr>
          </a:p>
          <a:p>
            <a:pPr marL="344488" lvl="1" indent="0">
              <a:buNone/>
              <a:defRPr/>
            </a:pPr>
            <a:endParaRPr lang="en-US" sz="2000" kern="0"/>
          </a:p>
          <a:p>
            <a:pPr marL="915988" lvl="1" indent="-571500">
              <a:buFont typeface="Wingdings" panose="05000000000000000000" pitchFamily="2" charset="2"/>
              <a:buChar char="ü"/>
              <a:defRPr/>
            </a:pPr>
            <a:endParaRPr lang="en-US" altLang="ja-JP" sz="2000"/>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lstStyle/>
          <a:p>
            <a:pPr algn="ctr">
              <a:defRPr/>
            </a:pPr>
            <a:r>
              <a:rPr lang="en-US" altLang="ja-JP" smtClean="0"/>
              <a:t>The Legality</a:t>
            </a:r>
            <a:endParaRPr lang="ja-JP" altLang="en-US"/>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7</a:t>
            </a:fld>
            <a:endParaRPr lang="ja-JP" altLang="en-US"/>
          </a:p>
        </p:txBody>
      </p:sp>
    </p:spTree>
    <p:extLst>
      <p:ext uri="{BB962C8B-B14F-4D97-AF65-F5344CB8AC3E}">
        <p14:creationId xmlns:p14="http://schemas.microsoft.com/office/powerpoint/2010/main" val="2009599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611560" y="1124744"/>
            <a:ext cx="8229600" cy="4684166"/>
          </a:xfrm>
        </p:spPr>
        <p:txBody>
          <a:bodyPr/>
          <a:lstStyle/>
          <a:p>
            <a:pPr marL="660400" indent="-571500">
              <a:buFont typeface="Wingdings" panose="05000000000000000000" pitchFamily="2" charset="2"/>
              <a:buChar char="l"/>
              <a:defRPr/>
            </a:pPr>
            <a:r>
              <a:rPr lang="en-US" altLang="en-US" sz="2000" smtClean="0"/>
              <a:t>For </a:t>
            </a:r>
            <a:r>
              <a:rPr lang="en-US" altLang="en-US" sz="2000"/>
              <a:t>arbitration, law of arbitral </a:t>
            </a:r>
            <a:r>
              <a:rPr lang="en-US" altLang="en-US" sz="2000" smtClean="0"/>
              <a:t>seat</a:t>
            </a:r>
            <a:endParaRPr lang="en-US" sz="2000"/>
          </a:p>
          <a:p>
            <a:pPr marL="660400" indent="-571500">
              <a:buFont typeface="Wingdings" panose="05000000000000000000" pitchFamily="2" charset="2"/>
              <a:buChar char="l"/>
              <a:defRPr/>
            </a:pPr>
            <a:r>
              <a:rPr lang="en-US" altLang="en-US" sz="2000" smtClean="0"/>
              <a:t>Many </a:t>
            </a:r>
            <a:r>
              <a:rPr lang="en-US" altLang="en-US" sz="2000"/>
              <a:t>arbitration bodies allow</a:t>
            </a:r>
          </a:p>
          <a:p>
            <a:pPr marL="660400" indent="-571500">
              <a:buFont typeface="Wingdings" panose="05000000000000000000" pitchFamily="2" charset="2"/>
              <a:buChar char="l"/>
              <a:defRPr/>
            </a:pPr>
            <a:r>
              <a:rPr lang="en-US" altLang="ja-JP" sz="2000" smtClean="0"/>
              <a:t>Welcomed </a:t>
            </a:r>
            <a:r>
              <a:rPr lang="en-US" altLang="ja-JP" sz="2000"/>
              <a:t>in arbitration in Singapore and Hong </a:t>
            </a:r>
            <a:r>
              <a:rPr lang="en-US" altLang="ja-JP" sz="2000" smtClean="0"/>
              <a:t>Kong</a:t>
            </a:r>
          </a:p>
          <a:p>
            <a:pPr marL="660400" indent="-571500">
              <a:buFont typeface="Wingdings" panose="05000000000000000000" pitchFamily="2" charset="2"/>
              <a:buChar char="l"/>
              <a:defRPr/>
            </a:pPr>
            <a:r>
              <a:rPr lang="en-US" altLang="ja-JP" sz="2000" smtClean="0"/>
              <a:t>Brazil </a:t>
            </a:r>
            <a:r>
              <a:rPr lang="en-US" altLang="ja-JP" sz="2000"/>
              <a:t>moving to </a:t>
            </a:r>
            <a:r>
              <a:rPr lang="en-US" altLang="ja-JP" sz="2000" smtClean="0"/>
              <a:t>recognition</a:t>
            </a:r>
            <a:endParaRPr lang="en-US" sz="1400"/>
          </a:p>
          <a:p>
            <a:pPr marL="660400" indent="-571500">
              <a:buFont typeface="Wingdings" panose="05000000000000000000" pitchFamily="2" charset="2"/>
              <a:buChar char="l"/>
              <a:defRPr/>
            </a:pPr>
            <a:r>
              <a:rPr lang="en-US" altLang="ja-JP" sz="2000" smtClean="0"/>
              <a:t>Confidentiality </a:t>
            </a:r>
            <a:r>
              <a:rPr lang="en-US" altLang="ja-JP" sz="2000"/>
              <a:t>issues</a:t>
            </a:r>
          </a:p>
          <a:p>
            <a:pPr marL="660400" indent="-571500">
              <a:buFont typeface="Wingdings" panose="05000000000000000000" pitchFamily="2" charset="2"/>
              <a:buChar char="l"/>
              <a:defRPr/>
            </a:pPr>
            <a:endParaRPr lang="en-US" sz="2000" b="1" smtClean="0"/>
          </a:p>
          <a:p>
            <a:pPr marL="660400" indent="-571500">
              <a:buFont typeface="Wingdings" panose="05000000000000000000" pitchFamily="2" charset="2"/>
              <a:buChar char="l"/>
              <a:defRPr/>
            </a:pPr>
            <a:endParaRPr lang="en-US" altLang="ja-JP" sz="1400" smtClean="0"/>
          </a:p>
          <a:p>
            <a:pPr marL="660400" indent="-571500">
              <a:buFont typeface="Wingdings" panose="05000000000000000000" pitchFamily="2" charset="2"/>
              <a:buChar char="l"/>
              <a:defRPr/>
            </a:pPr>
            <a:r>
              <a:rPr lang="ja-JP" altLang="en-US" sz="2000" smtClean="0"/>
              <a:t>仲裁</a:t>
            </a:r>
            <a:r>
              <a:rPr lang="ja-JP" altLang="en-US" sz="2000"/>
              <a:t>では、仲裁裁判所の法律を</a:t>
            </a:r>
            <a:r>
              <a:rPr lang="ja-JP" altLang="en-US" sz="2000" smtClean="0"/>
              <a:t>参照</a:t>
            </a:r>
            <a:endParaRPr lang="en-US" sz="2000" b="1"/>
          </a:p>
          <a:p>
            <a:pPr marL="660400" indent="-571500">
              <a:buFont typeface="Wingdings" panose="05000000000000000000" pitchFamily="2" charset="2"/>
              <a:buChar char="l"/>
              <a:defRPr/>
            </a:pPr>
            <a:r>
              <a:rPr lang="ja-JP" altLang="en-US" sz="2000" kern="0" smtClean="0"/>
              <a:t>多く</a:t>
            </a:r>
            <a:r>
              <a:rPr lang="ja-JP" altLang="en-US" sz="2000" kern="0"/>
              <a:t>の仲裁団体が認めて</a:t>
            </a:r>
            <a:r>
              <a:rPr lang="ja-JP" altLang="en-US" sz="2000" kern="0" smtClean="0"/>
              <a:t>いる</a:t>
            </a:r>
            <a:endParaRPr lang="en-US" sz="2000" b="1" smtClean="0"/>
          </a:p>
          <a:p>
            <a:pPr marL="660400" indent="-571500">
              <a:buFont typeface="Wingdings" panose="05000000000000000000" pitchFamily="2" charset="2"/>
              <a:buChar char="l"/>
              <a:defRPr/>
            </a:pPr>
            <a:r>
              <a:rPr lang="ja-JP" altLang="en-US" sz="2000" kern="0" smtClean="0"/>
              <a:t>シンガポール</a:t>
            </a:r>
            <a:r>
              <a:rPr lang="ja-JP" altLang="en-US" sz="2000" kern="0"/>
              <a:t>および香港の仲裁では歓迎されて</a:t>
            </a:r>
            <a:r>
              <a:rPr lang="ja-JP" altLang="en-US" sz="2000" kern="0" smtClean="0"/>
              <a:t>いる</a:t>
            </a:r>
            <a:endParaRPr lang="en-US" sz="2000" b="1" smtClean="0"/>
          </a:p>
          <a:p>
            <a:pPr marL="660400" indent="-571500">
              <a:buFont typeface="Wingdings" panose="05000000000000000000" pitchFamily="2" charset="2"/>
              <a:buChar char="l"/>
              <a:defRPr/>
            </a:pPr>
            <a:r>
              <a:rPr lang="ja-JP" altLang="en-US" sz="2000" kern="0" smtClean="0"/>
              <a:t>ブラジル</a:t>
            </a:r>
            <a:r>
              <a:rPr lang="ja-JP" altLang="en-US" sz="2000" kern="0"/>
              <a:t>では認知され始めて</a:t>
            </a:r>
            <a:r>
              <a:rPr lang="ja-JP" altLang="en-US" sz="2000" kern="0" smtClean="0"/>
              <a:t>いる</a:t>
            </a:r>
            <a:endParaRPr lang="en-US" sz="2000" b="1"/>
          </a:p>
          <a:p>
            <a:pPr marL="660400" indent="-571500">
              <a:buFont typeface="Wingdings" panose="05000000000000000000" pitchFamily="2" charset="2"/>
              <a:buChar char="l"/>
              <a:defRPr/>
            </a:pPr>
            <a:r>
              <a:rPr lang="ja-JP" altLang="en-US" sz="2000" kern="0" smtClean="0"/>
              <a:t>秘密</a:t>
            </a:r>
            <a:r>
              <a:rPr lang="ja-JP" altLang="en-US" sz="2000" kern="0"/>
              <a:t>保持</a:t>
            </a:r>
            <a:r>
              <a:rPr lang="ja-JP" altLang="en-US" sz="2000" kern="0" smtClean="0"/>
              <a:t>問題</a:t>
            </a:r>
            <a:endParaRPr lang="en-US" altLang="ja-JP" sz="2000" kern="0" smtClean="0"/>
          </a:p>
          <a:p>
            <a:pPr marL="660400" indent="-571500">
              <a:buFont typeface="Wingdings" panose="05000000000000000000" pitchFamily="2" charset="2"/>
              <a:buChar char="l"/>
              <a:defRPr/>
            </a:pPr>
            <a:endParaRPr lang="en-US" altLang="ja-JP" sz="2000" kern="0" smtClean="0"/>
          </a:p>
          <a:p>
            <a:pPr marL="660400" indent="-571500">
              <a:buFont typeface="Wingdings" panose="05000000000000000000" pitchFamily="2" charset="2"/>
              <a:buChar char="l"/>
              <a:defRPr/>
            </a:pPr>
            <a:endParaRPr lang="en-US" sz="2000"/>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lstStyle/>
          <a:p>
            <a:pPr algn="ctr">
              <a:defRPr/>
            </a:pPr>
            <a:r>
              <a:rPr lang="en-US" altLang="ja-JP" smtClean="0"/>
              <a:t>Arbitration</a:t>
            </a:r>
            <a:endParaRPr lang="ja-JP" altLang="en-US"/>
          </a:p>
        </p:txBody>
      </p:sp>
      <p:pic>
        <p:nvPicPr>
          <p:cNvPr id="2" name="Picture 1"/>
          <p:cNvPicPr>
            <a:picLocks noChangeAspect="1"/>
          </p:cNvPicPr>
          <p:nvPr/>
        </p:nvPicPr>
        <p:blipFill>
          <a:blip r:embed="rId3"/>
          <a:srcRect/>
          <a:stretch>
            <a:fillRect/>
          </a:stretch>
        </p:blipFill>
        <p:spPr>
          <a:xfrm>
            <a:off x="933366" y="2931627"/>
            <a:ext cx="4621169" cy="493819"/>
          </a:xfrm>
          <a:prstGeom prst="rect">
            <a:avLst/>
          </a:prstGeom>
        </p:spPr>
      </p:pic>
      <p:pic>
        <p:nvPicPr>
          <p:cNvPr id="4" name="Picture 3"/>
          <p:cNvPicPr>
            <a:picLocks noChangeAspect="1"/>
          </p:cNvPicPr>
          <p:nvPr/>
        </p:nvPicPr>
        <p:blipFill>
          <a:blip r:embed="rId4"/>
          <a:srcRect/>
          <a:stretch>
            <a:fillRect/>
          </a:stretch>
        </p:blipFill>
        <p:spPr>
          <a:xfrm>
            <a:off x="934273" y="5272416"/>
            <a:ext cx="4407790" cy="536494"/>
          </a:xfrm>
          <a:prstGeom prst="rect">
            <a:avLst/>
          </a:prstGeom>
        </p:spPr>
      </p:pic>
      <p:sp>
        <p:nvSpPr>
          <p:cNvPr id="5" name="スライド番号プレースホルダー 4"/>
          <p:cNvSpPr>
            <a:spLocks noGrp="1"/>
          </p:cNvSpPr>
          <p:nvPr>
            <p:ph type="sldNum" sz="quarter" idx="12"/>
          </p:nvPr>
        </p:nvSpPr>
        <p:spPr/>
        <p:txBody>
          <a:bodyPr/>
          <a:lstStyle/>
          <a:p>
            <a:pPr>
              <a:defRPr/>
            </a:pPr>
            <a:fld id="{FC89C750-BD1A-4BF4-8375-247AC82CDCE4}" type="slidenum">
              <a:rPr lang="ja-JP" altLang="en-US" smtClean="0"/>
              <a:t>8</a:t>
            </a:fld>
            <a:endParaRPr lang="ja-JP" altLang="en-US"/>
          </a:p>
        </p:txBody>
      </p:sp>
    </p:spTree>
    <p:extLst>
      <p:ext uri="{BB962C8B-B14F-4D97-AF65-F5344CB8AC3E}">
        <p14:creationId xmlns:p14="http://schemas.microsoft.com/office/powerpoint/2010/main" val="1981639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ー 1"/>
          <p:cNvSpPr>
            <a:spLocks noGrp="1"/>
          </p:cNvSpPr>
          <p:nvPr>
            <p:ph idx="1"/>
          </p:nvPr>
        </p:nvSpPr>
        <p:spPr>
          <a:xfrm>
            <a:off x="611560" y="980728"/>
            <a:ext cx="8424936" cy="5400600"/>
          </a:xfrm>
        </p:spPr>
        <p:txBody>
          <a:bodyPr/>
          <a:lstStyle/>
          <a:p>
            <a:pPr marL="660400" indent="-571500">
              <a:buFont typeface="Wingdings" panose="05000000000000000000" pitchFamily="2" charset="2"/>
              <a:buChar char="l"/>
              <a:defRPr/>
            </a:pPr>
            <a:r>
              <a:rPr lang="en-US" altLang="en-US" sz="1800" smtClean="0"/>
              <a:t>Increase </a:t>
            </a:r>
            <a:r>
              <a:rPr lang="en-US" altLang="en-US" sz="1800"/>
              <a:t>number of </a:t>
            </a:r>
            <a:r>
              <a:rPr lang="en-US" altLang="en-US" sz="1800" smtClean="0"/>
              <a:t>litigations</a:t>
            </a:r>
            <a:endParaRPr lang="en-US" sz="1800" smtClean="0"/>
          </a:p>
          <a:p>
            <a:pPr marL="660400" indent="-571500">
              <a:buFont typeface="Wingdings" panose="05000000000000000000" pitchFamily="2" charset="2"/>
              <a:buChar char="l"/>
              <a:defRPr/>
            </a:pPr>
            <a:r>
              <a:rPr lang="en-US" altLang="en-US" sz="1800" smtClean="0"/>
              <a:t>Influence </a:t>
            </a:r>
            <a:r>
              <a:rPr lang="en-US" altLang="en-US" sz="1800"/>
              <a:t>over </a:t>
            </a:r>
            <a:r>
              <a:rPr lang="en-US" altLang="en-US" sz="1800" smtClean="0"/>
              <a:t>litigation</a:t>
            </a:r>
            <a:endParaRPr lang="en-US" sz="1800" smtClean="0"/>
          </a:p>
          <a:p>
            <a:pPr marL="915988" lvl="1" indent="-571500">
              <a:buFont typeface="Wingdings" panose="05000000000000000000" pitchFamily="2" charset="2"/>
              <a:buChar char="ü"/>
              <a:defRPr/>
            </a:pPr>
            <a:r>
              <a:rPr lang="en-US" altLang="en-US" sz="1800" smtClean="0"/>
              <a:t>Receiving </a:t>
            </a:r>
            <a:r>
              <a:rPr lang="en-US" altLang="en-US" sz="1800"/>
              <a:t>reimbursement first creates conflict with client</a:t>
            </a:r>
            <a:endParaRPr lang="en-US" altLang="ja-JP" sz="1800"/>
          </a:p>
          <a:p>
            <a:pPr marL="915988" lvl="1" indent="-571500">
              <a:buFont typeface="Wingdings" panose="05000000000000000000" pitchFamily="2" charset="2"/>
              <a:buChar char="ü"/>
              <a:defRPr/>
            </a:pPr>
            <a:r>
              <a:rPr lang="en-US" altLang="en-US" sz="1800" smtClean="0"/>
              <a:t>Settlement </a:t>
            </a:r>
            <a:r>
              <a:rPr lang="en-US" altLang="en-US" sz="1800"/>
              <a:t>creates </a:t>
            </a:r>
            <a:r>
              <a:rPr lang="en-US" altLang="en-US" sz="1800" smtClean="0"/>
              <a:t>conflict</a:t>
            </a:r>
          </a:p>
          <a:p>
            <a:pPr marL="915988" lvl="1" indent="-571500">
              <a:buFont typeface="Wingdings" panose="05000000000000000000" pitchFamily="2" charset="2"/>
              <a:buChar char="ü"/>
              <a:defRPr/>
            </a:pPr>
            <a:r>
              <a:rPr lang="en-US" altLang="en-US" sz="1800"/>
              <a:t>Litigation insurance has more control (picks attorneys, when to settle</a:t>
            </a:r>
            <a:r>
              <a:rPr lang="en-US" altLang="en-US" sz="1800" smtClean="0"/>
              <a:t>)</a:t>
            </a:r>
            <a:endParaRPr lang="en-US" sz="1800"/>
          </a:p>
          <a:p>
            <a:pPr marL="660400" indent="-571500">
              <a:buFont typeface="Wingdings" panose="05000000000000000000" pitchFamily="2" charset="2"/>
              <a:buChar char="l"/>
              <a:defRPr/>
            </a:pPr>
            <a:r>
              <a:rPr lang="en-US" altLang="en-US" sz="1800" smtClean="0"/>
              <a:t>Conflict </a:t>
            </a:r>
            <a:r>
              <a:rPr lang="en-US" altLang="en-US" sz="1800"/>
              <a:t>for firms/attorneys that use them</a:t>
            </a:r>
            <a:r>
              <a:rPr lang="en-US" altLang="en-US" sz="1800" smtClean="0"/>
              <a:t>?</a:t>
            </a:r>
            <a:endParaRPr lang="en-US" sz="1800" kern="0"/>
          </a:p>
          <a:p>
            <a:pPr marL="660400" indent="-571500">
              <a:buFont typeface="Wingdings" panose="05000000000000000000" pitchFamily="2" charset="2"/>
              <a:buChar char="l"/>
              <a:defRPr/>
            </a:pPr>
            <a:r>
              <a:rPr lang="en-US" altLang="ja-JP" sz="1800" smtClean="0"/>
              <a:t>Class actions</a:t>
            </a:r>
          </a:p>
          <a:p>
            <a:pPr marL="660400" indent="-571500">
              <a:buFont typeface="Wingdings" panose="05000000000000000000" pitchFamily="2" charset="2"/>
              <a:buChar char="l"/>
              <a:defRPr/>
            </a:pPr>
            <a:endParaRPr lang="en-US" altLang="ja-JP" sz="400" kern="0" smtClean="0"/>
          </a:p>
          <a:p>
            <a:pPr marL="660400" indent="-571500">
              <a:buFont typeface="Wingdings" panose="05000000000000000000" pitchFamily="2" charset="2"/>
              <a:buChar char="l"/>
              <a:defRPr/>
            </a:pPr>
            <a:r>
              <a:rPr lang="en-US" altLang="en-US" sz="1800" kern="0" smtClean="0">
                <a:latin typeface="+mn-ea"/>
              </a:rPr>
              <a:t>訴訟の増加</a:t>
            </a:r>
            <a:endParaRPr lang="en-US" altLang="ja-JP" sz="1800" kern="0" smtClean="0">
              <a:latin typeface="+mn-ea"/>
            </a:endParaRPr>
          </a:p>
          <a:p>
            <a:pPr marL="660400" indent="-571500">
              <a:buFont typeface="Wingdings" panose="05000000000000000000" pitchFamily="2" charset="2"/>
              <a:buChar char="l"/>
              <a:defRPr/>
            </a:pPr>
            <a:r>
              <a:rPr lang="en-US" altLang="en-US" sz="1800" kern="0" smtClean="0">
                <a:latin typeface="+mn-ea"/>
              </a:rPr>
              <a:t>訴訟への影響</a:t>
            </a:r>
            <a:endParaRPr lang="en-US" altLang="ja-JP" sz="1800" kern="0" smtClean="0">
              <a:latin typeface="+mn-ea"/>
            </a:endParaRPr>
          </a:p>
          <a:p>
            <a:pPr marL="915988" lvl="1" indent="-571500">
              <a:buFont typeface="Wingdings" panose="05000000000000000000" pitchFamily="2" charset="2"/>
              <a:buChar char="ü"/>
              <a:defRPr/>
            </a:pPr>
            <a:r>
              <a:rPr lang="en-US" altLang="en-US" sz="1800" kern="0" smtClean="0">
                <a:latin typeface="+mn-ea"/>
              </a:rPr>
              <a:t>払い戻しを先に受け取るとクライアントとの間にコンフリクトが生じる</a:t>
            </a:r>
            <a:endParaRPr lang="en-US" altLang="en-US" sz="1800" kern="0">
              <a:latin typeface="+mn-ea"/>
            </a:endParaRPr>
          </a:p>
          <a:p>
            <a:pPr marL="915988" lvl="1" indent="-571500">
              <a:buFont typeface="Wingdings" panose="05000000000000000000" pitchFamily="2" charset="2"/>
              <a:buChar char="ü"/>
              <a:defRPr/>
            </a:pPr>
            <a:r>
              <a:rPr lang="en-US" altLang="en-US" sz="1800" kern="0" smtClean="0">
                <a:latin typeface="+mn-ea"/>
              </a:rPr>
              <a:t>和解はコンフリクトを起こす</a:t>
            </a:r>
            <a:endParaRPr lang="en-US" altLang="ja-JP" sz="1800">
              <a:latin typeface="+mn-ea"/>
            </a:endParaRPr>
          </a:p>
          <a:p>
            <a:pPr marL="915988" lvl="1" indent="-571500">
              <a:buFont typeface="Wingdings" panose="05000000000000000000" pitchFamily="2" charset="2"/>
              <a:buChar char="ü"/>
              <a:defRPr/>
            </a:pPr>
            <a:r>
              <a:rPr lang="en-US" altLang="en-US" sz="1800" kern="0" smtClean="0">
                <a:latin typeface="+mn-ea"/>
              </a:rPr>
              <a:t>訴訟保険の方が融通が効く</a:t>
            </a:r>
            <a:r>
              <a:rPr lang="en-US" altLang="en-US" sz="1800" kern="0">
                <a:latin typeface="+mn-ea"/>
              </a:rPr>
              <a:t>（弁護士の選択､和解のタイミング</a:t>
            </a:r>
            <a:r>
              <a:rPr lang="en-US" altLang="en-US" sz="1800" kern="0" smtClean="0">
                <a:latin typeface="+mn-ea"/>
              </a:rPr>
              <a:t>）</a:t>
            </a:r>
            <a:endParaRPr lang="en-US" altLang="ja-JP" sz="1800">
              <a:latin typeface="+mn-ea"/>
            </a:endParaRPr>
          </a:p>
          <a:p>
            <a:pPr marL="660400" indent="-571500">
              <a:buFont typeface="Wingdings" panose="05000000000000000000" pitchFamily="2" charset="2"/>
              <a:buChar char="l"/>
              <a:defRPr/>
            </a:pPr>
            <a:r>
              <a:rPr lang="ja-JP" altLang="en-US" sz="1800" kern="0">
                <a:latin typeface="+mn-ea"/>
              </a:rPr>
              <a:t>ファンドを使う</a:t>
            </a:r>
            <a:r>
              <a:rPr lang="en-US" altLang="en-US" sz="1800" kern="0">
                <a:latin typeface="+mn-ea"/>
              </a:rPr>
              <a:t>法律事務所/弁護士のコンフリクト</a:t>
            </a:r>
            <a:r>
              <a:rPr lang="en-US" altLang="ja-JP" sz="1800" kern="0">
                <a:latin typeface="+mn-ea"/>
              </a:rPr>
              <a:t>?</a:t>
            </a:r>
            <a:endParaRPr lang="en-US" altLang="en-US" sz="1800" kern="0">
              <a:latin typeface="+mn-ea"/>
            </a:endParaRPr>
          </a:p>
          <a:p>
            <a:pPr marL="660400" indent="-571500">
              <a:buFont typeface="Wingdings" panose="05000000000000000000" pitchFamily="2" charset="2"/>
              <a:buChar char="l"/>
              <a:defRPr/>
            </a:pPr>
            <a:r>
              <a:rPr lang="ja-JP" altLang="en-US" sz="1800" kern="0">
                <a:latin typeface="+mn-ea"/>
              </a:rPr>
              <a:t>クラスアクション（集団訴訟</a:t>
            </a:r>
            <a:r>
              <a:rPr lang="en-US" altLang="ja-JP" sz="1800" kern="0">
                <a:latin typeface="+mn-ea"/>
              </a:rPr>
              <a:t> </a:t>
            </a:r>
            <a:r>
              <a:rPr lang="ja-JP" altLang="en-US" sz="1800" kern="0">
                <a:latin typeface="+mn-ea"/>
              </a:rPr>
              <a:t>）</a:t>
            </a:r>
            <a:endParaRPr lang="en-US" altLang="ja-JP" sz="1800">
              <a:latin typeface="+mn-ea"/>
            </a:endParaRPr>
          </a:p>
          <a:p>
            <a:pPr marL="88900" indent="0">
              <a:buFont typeface="Wingdings 3" pitchFamily="18" charset="2"/>
              <a:buNone/>
              <a:defRPr/>
            </a:pPr>
            <a:endParaRPr lang="en-US" altLang="ja-JP" sz="3600" smtClean="0"/>
          </a:p>
        </p:txBody>
      </p:sp>
      <p:sp>
        <p:nvSpPr>
          <p:cNvPr id="3" name="タイトル 2"/>
          <p:cNvSpPr>
            <a:spLocks noGrp="1"/>
          </p:cNvSpPr>
          <p:nvPr>
            <p:ph type="title"/>
          </p:nvPr>
        </p:nvSpPr>
        <p:spPr/>
        <p:txBody>
          <a:bodyPr/>
          <a:lstStyle/>
          <a:p>
            <a:pPr algn="ctr">
              <a:defRPr/>
            </a:pPr>
            <a:r>
              <a:rPr lang="en-US" altLang="ja-JP" smtClean="0"/>
              <a:t>Criticisms</a:t>
            </a:r>
            <a:endParaRPr lang="ja-JP" altLang="en-US"/>
          </a:p>
        </p:txBody>
      </p:sp>
      <p:sp>
        <p:nvSpPr>
          <p:cNvPr id="2" name="スライド番号プレースホルダー 1"/>
          <p:cNvSpPr>
            <a:spLocks noGrp="1"/>
          </p:cNvSpPr>
          <p:nvPr>
            <p:ph type="sldNum" sz="quarter" idx="12"/>
          </p:nvPr>
        </p:nvSpPr>
        <p:spPr/>
        <p:txBody>
          <a:bodyPr/>
          <a:lstStyle/>
          <a:p>
            <a:pPr>
              <a:defRPr/>
            </a:pPr>
            <a:fld id="{FC89C750-BD1A-4BF4-8375-247AC82CDCE4}" type="slidenum">
              <a:rPr lang="ja-JP" altLang="en-US" smtClean="0"/>
              <a:t>9</a:t>
            </a:fld>
            <a:endParaRPr lang="ja-JP" altLang="en-US"/>
          </a:p>
        </p:txBody>
      </p:sp>
    </p:spTree>
    <p:extLst>
      <p:ext uri="{BB962C8B-B14F-4D97-AF65-F5344CB8AC3E}">
        <p14:creationId xmlns:p14="http://schemas.microsoft.com/office/powerpoint/2010/main" val="3816909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맑은 고딕"/>
        <a:font script="Syrc" typeface="Estrangelo Edessa"/>
      </a:majorFont>
      <a:minorFont>
        <a:latin typeface="Lucida Sans Unicode"/>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맑은 고딕"/>
        <a:font script="Syrc" typeface="Estrangelo Edessa"/>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tileRect/>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tileRect/>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tileRect/>
        </a:gradFill>
        <a:blipFill>
          <a:blip xmlns:r="http://schemas.openxmlformats.org/officeDocument/2006/relationships" r:embed="rId1">
            <a:duotone>
              <a:schemeClr val="phClr">
                <a:shade val="60000"/>
                <a:satMod val="110000"/>
              </a:schemeClr>
              <a:schemeClr val="phClr">
                <a:tint val="95000"/>
              </a:schemeClr>
            </a:duotone>
          </a:blip>
          <a:srcRect/>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1255</Words>
  <Application>Microsoft Office PowerPoint</Application>
  <PresentationFormat>画面に合わせる (4:3)</PresentationFormat>
  <Paragraphs>326</Paragraphs>
  <Slides>33</Slides>
  <Notes>30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33</vt:i4>
      </vt:variant>
    </vt:vector>
  </HeadingPairs>
  <TitlesOfParts>
    <vt:vector size="44" baseType="lpstr">
      <vt:lpstr>微軟正黑體</vt:lpstr>
      <vt:lpstr>ＭＳ Ｐゴシック</vt:lpstr>
      <vt:lpstr>Arial</vt:lpstr>
      <vt:lpstr>Calibri</vt:lpstr>
      <vt:lpstr>Courier New</vt:lpstr>
      <vt:lpstr>Lucida Sans Unicode</vt:lpstr>
      <vt:lpstr>Verdana</vt:lpstr>
      <vt:lpstr>Wingdings</vt:lpstr>
      <vt:lpstr>Wingdings 2</vt:lpstr>
      <vt:lpstr>Wingdings 3</vt:lpstr>
      <vt:lpstr>ビジネス</vt:lpstr>
      <vt:lpstr>Litigation Funding</vt:lpstr>
      <vt:lpstr>I. Third Party Funding </vt:lpstr>
      <vt:lpstr>The Concept of Third Party Funding</vt:lpstr>
      <vt:lpstr>Trends</vt:lpstr>
      <vt:lpstr>The Party</vt:lpstr>
      <vt:lpstr>The Funder</vt:lpstr>
      <vt:lpstr>The Legality</vt:lpstr>
      <vt:lpstr>Arbitration</vt:lpstr>
      <vt:lpstr>Criticisms</vt:lpstr>
      <vt:lpstr>Disclosure in Practice</vt:lpstr>
      <vt:lpstr>Litigation Funding in Practice</vt:lpstr>
      <vt:lpstr>PowerPoint プレゼンテーション</vt:lpstr>
      <vt:lpstr>II. Japanese Difficulties – In general</vt:lpstr>
      <vt:lpstr>II. Japan - 1. Regulatory Issues</vt:lpstr>
      <vt:lpstr>II. Japan - 1. Regulatory Issues</vt:lpstr>
      <vt:lpstr>II. Japan - 1. Regulatory Issues</vt:lpstr>
      <vt:lpstr>II. Japan - 2. Japanese system</vt:lpstr>
      <vt:lpstr>II. Japan - 3. Other Issues</vt:lpstr>
      <vt:lpstr>III. Management’s View</vt:lpstr>
      <vt:lpstr>III-I. About Japan </vt:lpstr>
      <vt:lpstr>About　Japan</vt:lpstr>
      <vt:lpstr>About Japan</vt:lpstr>
      <vt:lpstr>III-II. About U.S. </vt:lpstr>
      <vt:lpstr>About U.S.</vt:lpstr>
      <vt:lpstr>About US + Japan</vt:lpstr>
      <vt:lpstr>About Germany</vt:lpstr>
      <vt:lpstr>IV. Issues discussed and to be discussed in Patent System Subcommittee</vt:lpstr>
      <vt:lpstr>1. Background</vt:lpstr>
      <vt:lpstr>2. Issues discussed in 2018</vt:lpstr>
      <vt:lpstr>2. Issues discussed in 2018 (cont'd)</vt:lpstr>
      <vt:lpstr>3. Supplementary resolution</vt:lpstr>
      <vt:lpstr>4. Issues to be discussed in late 2019</vt:lpstr>
      <vt:lpstr>4. Issues to be discussed in late 2019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2019-08-27T08:58:06Z</cp:lastPrinted>
  <dcterms:created xsi:type="dcterms:W3CDTF">2019-08-27T08:58:06Z</dcterms:created>
  <dcterms:modified xsi:type="dcterms:W3CDTF">2019-09-11T12:55:37Z</dcterms:modified>
</cp:coreProperties>
</file>